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9" r:id="rId6"/>
    <p:sldId id="270" r:id="rId7"/>
    <p:sldId id="269" r:id="rId8"/>
    <p:sldId id="293" r:id="rId9"/>
    <p:sldId id="294" r:id="rId10"/>
    <p:sldId id="292" r:id="rId11"/>
    <p:sldId id="274" r:id="rId12"/>
    <p:sldId id="296" r:id="rId13"/>
    <p:sldId id="291" r:id="rId14"/>
    <p:sldId id="295" r:id="rId15"/>
    <p:sldId id="268" r:id="rId16"/>
    <p:sldId id="284" r:id="rId17"/>
    <p:sldId id="29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079B93-9652-6626-7181-414354FAD15D}" name="Sher Dionisio" initials="SD" userId="Sher Dionisio"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16" autoAdjust="0"/>
    <p:restoredTop sz="94682"/>
  </p:normalViewPr>
  <p:slideViewPr>
    <p:cSldViewPr snapToGrid="0" showGuides="1">
      <p:cViewPr>
        <p:scale>
          <a:sx n="100" d="100"/>
          <a:sy n="100" d="100"/>
        </p:scale>
        <p:origin x="-43" y="-6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62D2F-43F4-484D-8E1E-064702A39883}" type="datetimeFigureOut">
              <a:rPr lang="en-US" smtClean="0"/>
              <a:t>12/14/25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69018-15EF-FA44-A0CD-93FBD5651F86}" type="slidenum">
              <a:rPr lang="en-US" smtClean="0"/>
              <a:t>‹#›</a:t>
            </a:fld>
            <a:endParaRPr lang="en-US" dirty="0"/>
          </a:p>
        </p:txBody>
      </p:sp>
    </p:spTree>
    <p:extLst>
      <p:ext uri="{BB962C8B-B14F-4D97-AF65-F5344CB8AC3E}">
        <p14:creationId xmlns:p14="http://schemas.microsoft.com/office/powerpoint/2010/main" val="378108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CC3F92-5E07-EBFC-70B2-201981493643}"/>
              </a:ext>
            </a:extLst>
          </p:cNvPr>
          <p:cNvSpPr>
            <a:spLocks noGrp="1"/>
          </p:cNvSpPr>
          <p:nvPr>
            <p:ph type="title"/>
          </p:nvPr>
        </p:nvSpPr>
        <p:spPr>
          <a:xfrm>
            <a:off x="1190622" y="1000757"/>
            <a:ext cx="2828926" cy="3362007"/>
          </a:xfrm>
        </p:spPr>
        <p:txBody>
          <a:bodyPr anchor="b"/>
          <a:lstStyle/>
          <a:p>
            <a:r>
              <a:rPr lang="en-US"/>
              <a:t>Click to edit Master title style</a:t>
            </a:r>
            <a:endParaRPr lang="en-US" dirty="0"/>
          </a:p>
        </p:txBody>
      </p:sp>
      <p:sp>
        <p:nvSpPr>
          <p:cNvPr id="10" name="Subtitle 2">
            <a:extLst>
              <a:ext uri="{FF2B5EF4-FFF2-40B4-BE49-F238E27FC236}">
                <a16:creationId xmlns:a16="http://schemas.microsoft.com/office/drawing/2014/main" id="{058D411A-2B44-E0C5-601C-606B8B493A48}"/>
              </a:ext>
            </a:extLst>
          </p:cNvPr>
          <p:cNvSpPr>
            <a:spLocks noGrp="1"/>
          </p:cNvSpPr>
          <p:nvPr>
            <p:ph type="subTitle" idx="1"/>
          </p:nvPr>
        </p:nvSpPr>
        <p:spPr>
          <a:xfrm>
            <a:off x="1577005" y="4728524"/>
            <a:ext cx="2442543" cy="1494475"/>
          </a:xfrm>
        </p:spPr>
        <p:txBody>
          <a:bodyPr anchor="b">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7">
            <a:extLst>
              <a:ext uri="{FF2B5EF4-FFF2-40B4-BE49-F238E27FC236}">
                <a16:creationId xmlns:a16="http://schemas.microsoft.com/office/drawing/2014/main" id="{C9C2D540-C69C-CEAB-0B32-AEC43BC5FA7B}"/>
              </a:ext>
            </a:extLst>
          </p:cNvPr>
          <p:cNvSpPr>
            <a:spLocks noGrp="1"/>
          </p:cNvSpPr>
          <p:nvPr>
            <p:ph type="pic" sz="quarter" idx="13" hasCustomPrompt="1"/>
          </p:nvPr>
        </p:nvSpPr>
        <p:spPr>
          <a:xfrm>
            <a:off x="4405936" y="0"/>
            <a:ext cx="7786063" cy="6858000"/>
          </a:xfrm>
          <a:noFill/>
        </p:spPr>
        <p:txBody>
          <a:bodyPr/>
          <a:lstStyle>
            <a:lvl1pPr>
              <a:defRPr/>
            </a:lvl1pPr>
          </a:lstStyle>
          <a:p>
            <a:r>
              <a:rPr lang="en-US" dirty="0"/>
              <a:t>  </a:t>
            </a:r>
          </a:p>
        </p:txBody>
      </p:sp>
    </p:spTree>
    <p:extLst>
      <p:ext uri="{BB962C8B-B14F-4D97-AF65-F5344CB8AC3E}">
        <p14:creationId xmlns:p14="http://schemas.microsoft.com/office/powerpoint/2010/main" val="24521000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0A79EC8-112B-47F4-5D3E-70AAE7CB0F34}"/>
              </a:ext>
            </a:extLst>
          </p:cNvPr>
          <p:cNvSpPr>
            <a:spLocks noGrp="1"/>
          </p:cNvSpPr>
          <p:nvPr>
            <p:ph type="title"/>
          </p:nvPr>
        </p:nvSpPr>
        <p:spPr>
          <a:xfrm>
            <a:off x="6843094" y="1000757"/>
            <a:ext cx="4158284" cy="2614293"/>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C9C2D540-C69C-CEAB-0B32-AEC43BC5FA7B}"/>
              </a:ext>
            </a:extLst>
          </p:cNvPr>
          <p:cNvSpPr>
            <a:spLocks noGrp="1"/>
          </p:cNvSpPr>
          <p:nvPr>
            <p:ph type="pic" sz="quarter" idx="13" hasCustomPrompt="1"/>
          </p:nvPr>
        </p:nvSpPr>
        <p:spPr>
          <a:xfrm>
            <a:off x="0" y="0"/>
            <a:ext cx="5348904" cy="6858000"/>
          </a:xfrm>
          <a:noFill/>
        </p:spPr>
        <p:txBody>
          <a:bodyPr/>
          <a:lstStyle>
            <a:lvl1pPr>
              <a:defRPr/>
            </a:lvl1pPr>
          </a:lstStyle>
          <a:p>
            <a:r>
              <a:rPr lang="en-US" dirty="0"/>
              <a:t>   </a:t>
            </a:r>
          </a:p>
        </p:txBody>
      </p:sp>
      <p:sp>
        <p:nvSpPr>
          <p:cNvPr id="14" name="Footer Placeholder 13">
            <a:extLst>
              <a:ext uri="{FF2B5EF4-FFF2-40B4-BE49-F238E27FC236}">
                <a16:creationId xmlns:a16="http://schemas.microsoft.com/office/drawing/2014/main" id="{4BBFE655-5E2D-48CE-1C91-B81AEA4CE1B6}"/>
              </a:ext>
            </a:extLst>
          </p:cNvPr>
          <p:cNvSpPr>
            <a:spLocks noGrp="1"/>
          </p:cNvSpPr>
          <p:nvPr>
            <p:ph type="ftr" sz="quarter" idx="16"/>
          </p:nvPr>
        </p:nvSpPr>
        <p:spPr>
          <a:xfrm>
            <a:off x="6933235" y="13328"/>
            <a:ext cx="2738772" cy="621671"/>
          </a:xfrm>
        </p:spPr>
        <p:txBody>
          <a:bodyPr/>
          <a:lstStyle/>
          <a:p>
            <a:r>
              <a:rPr lang="en-US" dirty="0"/>
              <a:t>EUGENIA LOPEZ</a:t>
            </a:r>
          </a:p>
        </p:txBody>
      </p:sp>
      <p:sp>
        <p:nvSpPr>
          <p:cNvPr id="13" name="Date Placeholder 12">
            <a:extLst>
              <a:ext uri="{FF2B5EF4-FFF2-40B4-BE49-F238E27FC236}">
                <a16:creationId xmlns:a16="http://schemas.microsoft.com/office/drawing/2014/main" id="{99211BEB-B07A-D14E-FD4C-79884A14B495}"/>
              </a:ext>
            </a:extLst>
          </p:cNvPr>
          <p:cNvSpPr>
            <a:spLocks noGrp="1"/>
          </p:cNvSpPr>
          <p:nvPr>
            <p:ph type="dt" sz="half" idx="15"/>
          </p:nvPr>
        </p:nvSpPr>
        <p:spPr/>
        <p:txBody>
          <a:bodyPr/>
          <a:lstStyle/>
          <a:p>
            <a:fld id="{CF6E4AA3-5061-4582-9E4E-711BF936076D}" type="datetime1">
              <a:rPr lang="en-US" smtClean="0"/>
              <a:pPr/>
              <a:t>12/14/25</a:t>
            </a:fld>
            <a:endParaRPr lang="en-US" dirty="0"/>
          </a:p>
        </p:txBody>
      </p:sp>
      <p:sp>
        <p:nvSpPr>
          <p:cNvPr id="15" name="Slide Number Placeholder 14">
            <a:extLst>
              <a:ext uri="{FF2B5EF4-FFF2-40B4-BE49-F238E27FC236}">
                <a16:creationId xmlns:a16="http://schemas.microsoft.com/office/drawing/2014/main" id="{743F5667-633A-91DE-24B0-EF1392427E7E}"/>
              </a:ext>
            </a:extLst>
          </p:cNvPr>
          <p:cNvSpPr>
            <a:spLocks noGrp="1"/>
          </p:cNvSpPr>
          <p:nvPr>
            <p:ph type="sldNum" sz="quarter" idx="17"/>
          </p:nvPr>
        </p:nvSpPr>
        <p:spPr/>
        <p:txBody>
          <a:bodyPr/>
          <a:lstStyle/>
          <a:p>
            <a:fld id="{24D65F33-A771-944D-9289-CA575F1D1B7F}" type="slidenum">
              <a:rPr lang="en-US" smtClean="0"/>
              <a:pPr/>
              <a:t>‹#›</a:t>
            </a:fld>
            <a:endParaRPr lang="en-US" dirty="0"/>
          </a:p>
        </p:txBody>
      </p:sp>
      <p:sp>
        <p:nvSpPr>
          <p:cNvPr id="20" name="Text Placeholder 19">
            <a:extLst>
              <a:ext uri="{FF2B5EF4-FFF2-40B4-BE49-F238E27FC236}">
                <a16:creationId xmlns:a16="http://schemas.microsoft.com/office/drawing/2014/main" id="{F777AFAD-8FE8-D68A-6510-5620CD6B6FAF}"/>
              </a:ext>
            </a:extLst>
          </p:cNvPr>
          <p:cNvSpPr>
            <a:spLocks noGrp="1"/>
          </p:cNvSpPr>
          <p:nvPr>
            <p:ph type="body" sz="quarter" idx="18"/>
          </p:nvPr>
        </p:nvSpPr>
        <p:spPr>
          <a:xfrm>
            <a:off x="7224713" y="3981450"/>
            <a:ext cx="3776662" cy="2241550"/>
          </a:xfrm>
        </p:spPr>
        <p:txBody>
          <a:bodyPr anchor="t"/>
          <a:lstStyle>
            <a:lvl1pPr marL="228600" indent="-228600">
              <a:lnSpc>
                <a:spcPct val="90000"/>
              </a:lnSpc>
              <a:spcBef>
                <a:spcPts val="0"/>
              </a:spcBef>
              <a:spcAft>
                <a:spcPts val="600"/>
              </a:spcAft>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02153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3ACE9A1-3AF7-E0E5-66F2-93827C7E633B}"/>
              </a:ext>
            </a:extLst>
          </p:cNvPr>
          <p:cNvSpPr>
            <a:spLocks noGrp="1"/>
          </p:cNvSpPr>
          <p:nvPr>
            <p:ph type="title"/>
          </p:nvPr>
        </p:nvSpPr>
        <p:spPr>
          <a:xfrm>
            <a:off x="1190622" y="999803"/>
            <a:ext cx="4158283" cy="2623192"/>
          </a:xfrm>
        </p:spPr>
        <p:txBody>
          <a:bodyPr anchor="b"/>
          <a:lstStyle/>
          <a:p>
            <a:r>
              <a:rPr lang="en-US"/>
              <a:t>Click to edit Master title style</a:t>
            </a:r>
          </a:p>
        </p:txBody>
      </p:sp>
      <p:sp>
        <p:nvSpPr>
          <p:cNvPr id="13" name="Footer Placeholder 12">
            <a:extLst>
              <a:ext uri="{FF2B5EF4-FFF2-40B4-BE49-F238E27FC236}">
                <a16:creationId xmlns:a16="http://schemas.microsoft.com/office/drawing/2014/main" id="{B1439972-02DA-79D3-2813-EFFE1BF357B1}"/>
              </a:ext>
            </a:extLst>
          </p:cNvPr>
          <p:cNvSpPr>
            <a:spLocks noGrp="1"/>
          </p:cNvSpPr>
          <p:nvPr>
            <p:ph type="ftr" sz="quarter" idx="16"/>
          </p:nvPr>
        </p:nvSpPr>
        <p:spPr/>
        <p:txBody>
          <a:bodyPr/>
          <a:lstStyle/>
          <a:p>
            <a:r>
              <a:rPr lang="en-US" dirty="0"/>
              <a:t>EUGENIA LOPEZ</a:t>
            </a:r>
          </a:p>
        </p:txBody>
      </p:sp>
      <p:sp>
        <p:nvSpPr>
          <p:cNvPr id="12" name="Date Placeholder 11">
            <a:extLst>
              <a:ext uri="{FF2B5EF4-FFF2-40B4-BE49-F238E27FC236}">
                <a16:creationId xmlns:a16="http://schemas.microsoft.com/office/drawing/2014/main" id="{E3374AB6-CE46-DFF1-1ED4-7C835B6E03F0}"/>
              </a:ext>
            </a:extLst>
          </p:cNvPr>
          <p:cNvSpPr>
            <a:spLocks noGrp="1"/>
          </p:cNvSpPr>
          <p:nvPr>
            <p:ph type="dt" sz="half" idx="15"/>
          </p:nvPr>
        </p:nvSpPr>
        <p:spPr/>
        <p:txBody>
          <a:bodyPr/>
          <a:lstStyle/>
          <a:p>
            <a:fld id="{CF6E4AA3-5061-4582-9E4E-711BF936076D}" type="datetime1">
              <a:rPr lang="en-US" smtClean="0"/>
              <a:pPr/>
              <a:t>12/14/25</a:t>
            </a:fld>
            <a:endParaRPr lang="en-US" dirty="0"/>
          </a:p>
        </p:txBody>
      </p:sp>
      <p:sp>
        <p:nvSpPr>
          <p:cNvPr id="14" name="Slide Number Placeholder 13">
            <a:extLst>
              <a:ext uri="{FF2B5EF4-FFF2-40B4-BE49-F238E27FC236}">
                <a16:creationId xmlns:a16="http://schemas.microsoft.com/office/drawing/2014/main" id="{43C32CCA-68F0-B5CB-303C-A0C85CB80710}"/>
              </a:ext>
            </a:extLst>
          </p:cNvPr>
          <p:cNvSpPr>
            <a:spLocks noGrp="1"/>
          </p:cNvSpPr>
          <p:nvPr>
            <p:ph type="sldNum" sz="quarter" idx="17"/>
          </p:nvPr>
        </p:nvSpPr>
        <p:spPr/>
        <p:txBody>
          <a:bodyPr/>
          <a:lstStyle/>
          <a:p>
            <a:fld id="{24D65F33-A771-944D-9289-CA575F1D1B7F}" type="slidenum">
              <a:rPr lang="en-US" smtClean="0"/>
              <a:pPr/>
              <a:t>‹#›</a:t>
            </a:fld>
            <a:endParaRPr lang="en-US" dirty="0"/>
          </a:p>
        </p:txBody>
      </p:sp>
      <p:sp>
        <p:nvSpPr>
          <p:cNvPr id="16" name="Text Placeholder 15">
            <a:extLst>
              <a:ext uri="{FF2B5EF4-FFF2-40B4-BE49-F238E27FC236}">
                <a16:creationId xmlns:a16="http://schemas.microsoft.com/office/drawing/2014/main" id="{476CBB19-A83F-1844-8C0F-1A225A6E66DF}"/>
              </a:ext>
            </a:extLst>
          </p:cNvPr>
          <p:cNvSpPr>
            <a:spLocks noGrp="1"/>
          </p:cNvSpPr>
          <p:nvPr>
            <p:ph type="body" sz="quarter" idx="18"/>
          </p:nvPr>
        </p:nvSpPr>
        <p:spPr>
          <a:xfrm>
            <a:off x="1576388" y="3981450"/>
            <a:ext cx="3771900" cy="224155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9C2D540-C69C-CEAB-0B32-AEC43BC5FA7B}"/>
              </a:ext>
            </a:extLst>
          </p:cNvPr>
          <p:cNvSpPr>
            <a:spLocks noGrp="1"/>
          </p:cNvSpPr>
          <p:nvPr>
            <p:ph type="pic" sz="quarter" idx="13" hasCustomPrompt="1"/>
          </p:nvPr>
        </p:nvSpPr>
        <p:spPr>
          <a:xfrm>
            <a:off x="6843095" y="634997"/>
            <a:ext cx="5348904" cy="6223003"/>
          </a:xfrm>
          <a:noFill/>
        </p:spPr>
        <p:txBody>
          <a:bodyPr/>
          <a:lstStyle>
            <a:lvl1pPr>
              <a:defRPr/>
            </a:lvl1pPr>
          </a:lstStyle>
          <a:p>
            <a:r>
              <a:rPr lang="en-US" dirty="0"/>
              <a:t>  </a:t>
            </a:r>
          </a:p>
        </p:txBody>
      </p:sp>
    </p:spTree>
    <p:extLst>
      <p:ext uri="{BB962C8B-B14F-4D97-AF65-F5344CB8AC3E}">
        <p14:creationId xmlns:p14="http://schemas.microsoft.com/office/powerpoint/2010/main" val="34838190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92E69F6-2B95-3A25-BCE7-0C3D0A8333D9}"/>
              </a:ext>
            </a:extLst>
          </p:cNvPr>
          <p:cNvSpPr>
            <a:spLocks noGrp="1"/>
          </p:cNvSpPr>
          <p:nvPr>
            <p:ph type="title"/>
          </p:nvPr>
        </p:nvSpPr>
        <p:spPr>
          <a:xfrm>
            <a:off x="3466722" y="1001715"/>
            <a:ext cx="7534656" cy="4855464"/>
          </a:xfrm>
        </p:spPr>
        <p:txBody>
          <a:bodyPr anchor="ctr"/>
          <a:lstStyle/>
          <a:p>
            <a:r>
              <a:rPr lang="en-US"/>
              <a:t>Click to edit Master title style</a:t>
            </a:r>
            <a:endParaRPr lang="en-US" dirty="0"/>
          </a:p>
        </p:txBody>
      </p:sp>
      <p:sp>
        <p:nvSpPr>
          <p:cNvPr id="10" name="Footer Placeholder 9">
            <a:extLst>
              <a:ext uri="{FF2B5EF4-FFF2-40B4-BE49-F238E27FC236}">
                <a16:creationId xmlns:a16="http://schemas.microsoft.com/office/drawing/2014/main" id="{EAA53DA6-26B8-5945-423A-CBA67AF14387}"/>
              </a:ext>
            </a:extLst>
          </p:cNvPr>
          <p:cNvSpPr>
            <a:spLocks noGrp="1"/>
          </p:cNvSpPr>
          <p:nvPr>
            <p:ph type="ftr" sz="quarter" idx="15"/>
          </p:nvPr>
        </p:nvSpPr>
        <p:spPr/>
        <p:txBody>
          <a:bodyPr/>
          <a:lstStyle/>
          <a:p>
            <a:r>
              <a:rPr lang="en-US" dirty="0"/>
              <a:t>EUGENIA LOPEZ</a:t>
            </a:r>
          </a:p>
        </p:txBody>
      </p:sp>
      <p:sp>
        <p:nvSpPr>
          <p:cNvPr id="9" name="Date Placeholder 8">
            <a:extLst>
              <a:ext uri="{FF2B5EF4-FFF2-40B4-BE49-F238E27FC236}">
                <a16:creationId xmlns:a16="http://schemas.microsoft.com/office/drawing/2014/main" id="{BE37F581-F5F0-FB8D-1E82-9E548C16678C}"/>
              </a:ext>
            </a:extLst>
          </p:cNvPr>
          <p:cNvSpPr>
            <a:spLocks noGrp="1"/>
          </p:cNvSpPr>
          <p:nvPr>
            <p:ph type="dt" sz="half" idx="14"/>
          </p:nvPr>
        </p:nvSpPr>
        <p:spPr/>
        <p:txBody>
          <a:bodyPr/>
          <a:lstStyle/>
          <a:p>
            <a:fld id="{CF6E4AA3-5061-4582-9E4E-711BF936076D}" type="datetime1">
              <a:rPr lang="en-US" smtClean="0"/>
              <a:pPr/>
              <a:t>12/14/25</a:t>
            </a:fld>
            <a:endParaRPr lang="en-US" dirty="0"/>
          </a:p>
        </p:txBody>
      </p:sp>
      <p:sp>
        <p:nvSpPr>
          <p:cNvPr id="11" name="Slide Number Placeholder 10">
            <a:extLst>
              <a:ext uri="{FF2B5EF4-FFF2-40B4-BE49-F238E27FC236}">
                <a16:creationId xmlns:a16="http://schemas.microsoft.com/office/drawing/2014/main" id="{7077B35A-8DAC-F90D-D724-A9949DF29FBD}"/>
              </a:ext>
            </a:extLst>
          </p:cNvPr>
          <p:cNvSpPr>
            <a:spLocks noGrp="1"/>
          </p:cNvSpPr>
          <p:nvPr>
            <p:ph type="sldNum" sz="quarter" idx="16"/>
          </p:nvPr>
        </p:nvSpPr>
        <p:spPr/>
        <p:txBody>
          <a:bodyPr/>
          <a:lstStyle/>
          <a:p>
            <a:fld id="{24D65F33-A771-944D-9289-CA575F1D1B7F}" type="slidenum">
              <a:rPr lang="en-US" smtClean="0"/>
              <a:pPr/>
              <a:t>‹#›</a:t>
            </a:fld>
            <a:endParaRPr lang="en-US" dirty="0"/>
          </a:p>
        </p:txBody>
      </p:sp>
      <p:sp>
        <p:nvSpPr>
          <p:cNvPr id="8" name="Picture Placeholder 7">
            <a:extLst>
              <a:ext uri="{FF2B5EF4-FFF2-40B4-BE49-F238E27FC236}">
                <a16:creationId xmlns:a16="http://schemas.microsoft.com/office/drawing/2014/main" id="{C9C2D540-C69C-CEAB-0B32-AEC43BC5FA7B}"/>
              </a:ext>
            </a:extLst>
          </p:cNvPr>
          <p:cNvSpPr>
            <a:spLocks noGrp="1"/>
          </p:cNvSpPr>
          <p:nvPr>
            <p:ph type="pic" sz="quarter" idx="13" hasCustomPrompt="1"/>
          </p:nvPr>
        </p:nvSpPr>
        <p:spPr>
          <a:xfrm>
            <a:off x="1" y="634997"/>
            <a:ext cx="2736924" cy="6223003"/>
          </a:xfrm>
          <a:noFill/>
        </p:spPr>
        <p:txBody>
          <a:bodyPr/>
          <a:lstStyle>
            <a:lvl1pPr>
              <a:defRPr/>
            </a:lvl1pPr>
          </a:lstStyle>
          <a:p>
            <a:r>
              <a:rPr lang="en-US" dirty="0"/>
              <a:t>  </a:t>
            </a:r>
          </a:p>
        </p:txBody>
      </p:sp>
    </p:spTree>
    <p:extLst>
      <p:ext uri="{BB962C8B-B14F-4D97-AF65-F5344CB8AC3E}">
        <p14:creationId xmlns:p14="http://schemas.microsoft.com/office/powerpoint/2010/main" val="16099999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ducation">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0B3EFB4-1260-A6D3-17B8-6A6823F06EE2}"/>
              </a:ext>
            </a:extLst>
          </p:cNvPr>
          <p:cNvSpPr>
            <a:spLocks noGrp="1"/>
          </p:cNvSpPr>
          <p:nvPr>
            <p:ph type="title"/>
          </p:nvPr>
        </p:nvSpPr>
        <p:spPr>
          <a:xfrm>
            <a:off x="1190622" y="1000759"/>
            <a:ext cx="9810756" cy="493720"/>
          </a:xfrm>
        </p:spPr>
        <p:txBody>
          <a:bodyPr/>
          <a:lstStyle/>
          <a:p>
            <a:r>
              <a:rPr lang="en-US"/>
              <a:t>Click to edit Master title style</a:t>
            </a:r>
          </a:p>
        </p:txBody>
      </p:sp>
      <p:sp>
        <p:nvSpPr>
          <p:cNvPr id="12" name="Footer Placeholder 11">
            <a:extLst>
              <a:ext uri="{FF2B5EF4-FFF2-40B4-BE49-F238E27FC236}">
                <a16:creationId xmlns:a16="http://schemas.microsoft.com/office/drawing/2014/main" id="{3EB3A59F-813B-31D9-652C-53C97ED4B9A8}"/>
              </a:ext>
            </a:extLst>
          </p:cNvPr>
          <p:cNvSpPr>
            <a:spLocks noGrp="1"/>
          </p:cNvSpPr>
          <p:nvPr>
            <p:ph type="ftr" sz="quarter" idx="18"/>
          </p:nvPr>
        </p:nvSpPr>
        <p:spPr/>
        <p:txBody>
          <a:bodyPr/>
          <a:lstStyle/>
          <a:p>
            <a:r>
              <a:rPr lang="en-US" dirty="0"/>
              <a:t>EUGENIA LOPEZ</a:t>
            </a:r>
          </a:p>
        </p:txBody>
      </p:sp>
      <p:sp>
        <p:nvSpPr>
          <p:cNvPr id="11" name="Date Placeholder 10">
            <a:extLst>
              <a:ext uri="{FF2B5EF4-FFF2-40B4-BE49-F238E27FC236}">
                <a16:creationId xmlns:a16="http://schemas.microsoft.com/office/drawing/2014/main" id="{DFF91651-A2A7-3270-AA09-49B11B8BEF92}"/>
              </a:ext>
            </a:extLst>
          </p:cNvPr>
          <p:cNvSpPr>
            <a:spLocks noGrp="1"/>
          </p:cNvSpPr>
          <p:nvPr>
            <p:ph type="dt" sz="half" idx="17"/>
          </p:nvPr>
        </p:nvSpPr>
        <p:spPr/>
        <p:txBody>
          <a:bodyPr/>
          <a:lstStyle/>
          <a:p>
            <a:fld id="{CF6E4AA3-5061-4582-9E4E-711BF936076D}" type="datetime1">
              <a:rPr lang="en-US" smtClean="0"/>
              <a:pPr/>
              <a:t>12/14/25</a:t>
            </a:fld>
            <a:endParaRPr lang="en-US" dirty="0"/>
          </a:p>
        </p:txBody>
      </p:sp>
      <p:sp>
        <p:nvSpPr>
          <p:cNvPr id="13" name="Slide Number Placeholder 12">
            <a:extLst>
              <a:ext uri="{FF2B5EF4-FFF2-40B4-BE49-F238E27FC236}">
                <a16:creationId xmlns:a16="http://schemas.microsoft.com/office/drawing/2014/main" id="{FF341229-9976-5379-6741-A4EA09B2A22F}"/>
              </a:ext>
            </a:extLst>
          </p:cNvPr>
          <p:cNvSpPr>
            <a:spLocks noGrp="1"/>
          </p:cNvSpPr>
          <p:nvPr>
            <p:ph type="sldNum" sz="quarter" idx="19"/>
          </p:nvPr>
        </p:nvSpPr>
        <p:spPr/>
        <p:txBody>
          <a:bodyPr/>
          <a:lstStyle/>
          <a:p>
            <a:fld id="{24D65F33-A771-944D-9289-CA575F1D1B7F}" type="slidenum">
              <a:rPr lang="en-US" smtClean="0"/>
              <a:pPr/>
              <a:t>‹#›</a:t>
            </a:fld>
            <a:endParaRPr lang="en-US" dirty="0"/>
          </a:p>
        </p:txBody>
      </p:sp>
      <p:sp>
        <p:nvSpPr>
          <p:cNvPr id="7" name="Text Placeholder 29">
            <a:extLst>
              <a:ext uri="{FF2B5EF4-FFF2-40B4-BE49-F238E27FC236}">
                <a16:creationId xmlns:a16="http://schemas.microsoft.com/office/drawing/2014/main" id="{D5A4256C-B192-D197-63A4-7B144DF2152E}"/>
              </a:ext>
            </a:extLst>
          </p:cNvPr>
          <p:cNvSpPr>
            <a:spLocks noGrp="1"/>
          </p:cNvSpPr>
          <p:nvPr>
            <p:ph type="body" sz="quarter" idx="16"/>
          </p:nvPr>
        </p:nvSpPr>
        <p:spPr>
          <a:xfrm>
            <a:off x="1577358" y="1748475"/>
            <a:ext cx="3929577" cy="1482222"/>
          </a:xfrm>
        </p:spPr>
        <p:txBody>
          <a:bodyPr>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7" name="Text Placeholder 29">
            <a:extLst>
              <a:ext uri="{FF2B5EF4-FFF2-40B4-BE49-F238E27FC236}">
                <a16:creationId xmlns:a16="http://schemas.microsoft.com/office/drawing/2014/main" id="{CE4C0529-0745-9666-A4B6-33EBDE982F43}"/>
              </a:ext>
            </a:extLst>
          </p:cNvPr>
          <p:cNvSpPr>
            <a:spLocks noGrp="1"/>
          </p:cNvSpPr>
          <p:nvPr>
            <p:ph type="body" sz="quarter" idx="14"/>
          </p:nvPr>
        </p:nvSpPr>
        <p:spPr>
          <a:xfrm>
            <a:off x="5905502" y="1751829"/>
            <a:ext cx="3929577" cy="1482222"/>
          </a:xfrm>
        </p:spPr>
        <p:txBody>
          <a:bodyPr>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a:extLst>
              <a:ext uri="{FF2B5EF4-FFF2-40B4-BE49-F238E27FC236}">
                <a16:creationId xmlns:a16="http://schemas.microsoft.com/office/drawing/2014/main" id="{C9C2D540-C69C-CEAB-0B32-AEC43BC5FA7B}"/>
              </a:ext>
            </a:extLst>
          </p:cNvPr>
          <p:cNvSpPr>
            <a:spLocks noGrp="1"/>
          </p:cNvSpPr>
          <p:nvPr>
            <p:ph type="pic" sz="quarter" idx="13" hasCustomPrompt="1"/>
          </p:nvPr>
        </p:nvSpPr>
        <p:spPr>
          <a:xfrm>
            <a:off x="0" y="3623950"/>
            <a:ext cx="12192000" cy="3234049"/>
          </a:xfrm>
          <a:noFill/>
        </p:spPr>
        <p:txBody>
          <a:bodyPr/>
          <a:lstStyle>
            <a:lvl1pPr>
              <a:defRPr/>
            </a:lvl1pPr>
          </a:lstStyle>
          <a:p>
            <a:r>
              <a:rPr lang="en-US" dirty="0"/>
              <a:t>  </a:t>
            </a:r>
          </a:p>
        </p:txBody>
      </p:sp>
    </p:spTree>
    <p:extLst>
      <p:ext uri="{BB962C8B-B14F-4D97-AF65-F5344CB8AC3E}">
        <p14:creationId xmlns:p14="http://schemas.microsoft.com/office/powerpoint/2010/main" val="8363464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xperienc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D4511B2-BEB1-B910-8AD3-1A9260AC9720}"/>
              </a:ext>
            </a:extLst>
          </p:cNvPr>
          <p:cNvSpPr>
            <a:spLocks noGrp="1"/>
          </p:cNvSpPr>
          <p:nvPr>
            <p:ph type="title"/>
          </p:nvPr>
        </p:nvSpPr>
        <p:spPr>
          <a:xfrm>
            <a:off x="1190622" y="1000757"/>
            <a:ext cx="9810756" cy="493776"/>
          </a:xfrm>
        </p:spPr>
        <p:txBody>
          <a:bodyPr/>
          <a:lstStyle/>
          <a:p>
            <a:r>
              <a:rPr lang="en-US"/>
              <a:t>Click to edit Master title style</a:t>
            </a:r>
            <a:endParaRPr lang="en-US" dirty="0"/>
          </a:p>
        </p:txBody>
      </p:sp>
      <p:sp>
        <p:nvSpPr>
          <p:cNvPr id="14" name="Footer Placeholder 13">
            <a:extLst>
              <a:ext uri="{FF2B5EF4-FFF2-40B4-BE49-F238E27FC236}">
                <a16:creationId xmlns:a16="http://schemas.microsoft.com/office/drawing/2014/main" id="{7875843C-B9BC-7BD6-C025-522392638FB9}"/>
              </a:ext>
            </a:extLst>
          </p:cNvPr>
          <p:cNvSpPr>
            <a:spLocks noGrp="1"/>
          </p:cNvSpPr>
          <p:nvPr>
            <p:ph type="ftr" sz="quarter" idx="19"/>
          </p:nvPr>
        </p:nvSpPr>
        <p:spPr/>
        <p:txBody>
          <a:bodyPr/>
          <a:lstStyle/>
          <a:p>
            <a:r>
              <a:rPr lang="en-US" dirty="0"/>
              <a:t>EUGENIA LOPEZ</a:t>
            </a:r>
          </a:p>
        </p:txBody>
      </p:sp>
      <p:sp>
        <p:nvSpPr>
          <p:cNvPr id="13" name="Date Placeholder 12">
            <a:extLst>
              <a:ext uri="{FF2B5EF4-FFF2-40B4-BE49-F238E27FC236}">
                <a16:creationId xmlns:a16="http://schemas.microsoft.com/office/drawing/2014/main" id="{E36EB8C9-4C38-CF7B-3AAD-ED7D3353F392}"/>
              </a:ext>
            </a:extLst>
          </p:cNvPr>
          <p:cNvSpPr>
            <a:spLocks noGrp="1"/>
          </p:cNvSpPr>
          <p:nvPr>
            <p:ph type="dt" sz="half" idx="18"/>
          </p:nvPr>
        </p:nvSpPr>
        <p:spPr/>
        <p:txBody>
          <a:bodyPr/>
          <a:lstStyle/>
          <a:p>
            <a:fld id="{CF6E4AA3-5061-4582-9E4E-711BF936076D}" type="datetime1">
              <a:rPr lang="en-US" smtClean="0"/>
              <a:pPr/>
              <a:t>12/14/25</a:t>
            </a:fld>
            <a:endParaRPr lang="en-US" dirty="0"/>
          </a:p>
        </p:txBody>
      </p:sp>
      <p:sp>
        <p:nvSpPr>
          <p:cNvPr id="15" name="Slide Number Placeholder 14">
            <a:extLst>
              <a:ext uri="{FF2B5EF4-FFF2-40B4-BE49-F238E27FC236}">
                <a16:creationId xmlns:a16="http://schemas.microsoft.com/office/drawing/2014/main" id="{5E8850A8-CC09-F420-C956-C257793339A4}"/>
              </a:ext>
            </a:extLst>
          </p:cNvPr>
          <p:cNvSpPr>
            <a:spLocks noGrp="1"/>
          </p:cNvSpPr>
          <p:nvPr>
            <p:ph type="sldNum" sz="quarter" idx="20"/>
          </p:nvPr>
        </p:nvSpPr>
        <p:spPr/>
        <p:txBody>
          <a:bodyPr/>
          <a:lstStyle/>
          <a:p>
            <a:fld id="{24D65F33-A771-944D-9289-CA575F1D1B7F}" type="slidenum">
              <a:rPr lang="en-US" smtClean="0"/>
              <a:pPr/>
              <a:t>‹#›</a:t>
            </a:fld>
            <a:endParaRPr lang="en-US" dirty="0"/>
          </a:p>
        </p:txBody>
      </p:sp>
      <p:sp>
        <p:nvSpPr>
          <p:cNvPr id="10" name="Text Placeholder 29">
            <a:extLst>
              <a:ext uri="{FF2B5EF4-FFF2-40B4-BE49-F238E27FC236}">
                <a16:creationId xmlns:a16="http://schemas.microsoft.com/office/drawing/2014/main" id="{6115AD76-2D58-2947-D999-569371B4DCD8}"/>
              </a:ext>
            </a:extLst>
          </p:cNvPr>
          <p:cNvSpPr>
            <a:spLocks noGrp="1"/>
          </p:cNvSpPr>
          <p:nvPr>
            <p:ph type="body" sz="quarter" idx="17"/>
          </p:nvPr>
        </p:nvSpPr>
        <p:spPr>
          <a:xfrm>
            <a:off x="1577358" y="1748475"/>
            <a:ext cx="3929577" cy="4471170"/>
          </a:xfrm>
        </p:spPr>
        <p:txBody>
          <a:bodyPr>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9">
            <a:extLst>
              <a:ext uri="{FF2B5EF4-FFF2-40B4-BE49-F238E27FC236}">
                <a16:creationId xmlns:a16="http://schemas.microsoft.com/office/drawing/2014/main" id="{99E0F73A-895A-8394-D4F1-C4D8879CC1E5}"/>
              </a:ext>
            </a:extLst>
          </p:cNvPr>
          <p:cNvSpPr>
            <a:spLocks noGrp="1"/>
          </p:cNvSpPr>
          <p:nvPr>
            <p:ph type="body" sz="quarter" idx="14"/>
          </p:nvPr>
        </p:nvSpPr>
        <p:spPr>
          <a:xfrm>
            <a:off x="5905502" y="1751829"/>
            <a:ext cx="3929577" cy="4471170"/>
          </a:xfrm>
        </p:spPr>
        <p:txBody>
          <a:bodyPr>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11483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6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Image Conten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84B6766-6741-0252-E14D-5C6E99E51902}"/>
              </a:ext>
            </a:extLst>
          </p:cNvPr>
          <p:cNvSpPr>
            <a:spLocks noGrp="1"/>
          </p:cNvSpPr>
          <p:nvPr>
            <p:ph type="title"/>
          </p:nvPr>
        </p:nvSpPr>
        <p:spPr>
          <a:xfrm>
            <a:off x="1190622" y="1000753"/>
            <a:ext cx="4704116" cy="756615"/>
          </a:xfrm>
        </p:spPr>
        <p:txBody>
          <a:bodyPr/>
          <a:lstStyle>
            <a:lvl1pPr>
              <a:lnSpc>
                <a:spcPct val="70000"/>
              </a:lnSpc>
              <a:defRPr/>
            </a:lvl1pPr>
          </a:lstStyle>
          <a:p>
            <a:r>
              <a:rPr lang="en-US"/>
              <a:t>Click to edit Master title style</a:t>
            </a:r>
          </a:p>
        </p:txBody>
      </p:sp>
      <p:sp>
        <p:nvSpPr>
          <p:cNvPr id="17" name="Footer Placeholder 16">
            <a:extLst>
              <a:ext uri="{FF2B5EF4-FFF2-40B4-BE49-F238E27FC236}">
                <a16:creationId xmlns:a16="http://schemas.microsoft.com/office/drawing/2014/main" id="{366E975E-8600-0212-A279-1EAB6F47F618}"/>
              </a:ext>
            </a:extLst>
          </p:cNvPr>
          <p:cNvSpPr>
            <a:spLocks noGrp="1"/>
          </p:cNvSpPr>
          <p:nvPr>
            <p:ph type="ftr" sz="quarter" idx="20"/>
          </p:nvPr>
        </p:nvSpPr>
        <p:spPr/>
        <p:txBody>
          <a:bodyPr/>
          <a:lstStyle/>
          <a:p>
            <a:r>
              <a:rPr lang="en-US" dirty="0"/>
              <a:t>EUGENIA LOPEZ</a:t>
            </a:r>
          </a:p>
        </p:txBody>
      </p:sp>
      <p:sp>
        <p:nvSpPr>
          <p:cNvPr id="16" name="Date Placeholder 15">
            <a:extLst>
              <a:ext uri="{FF2B5EF4-FFF2-40B4-BE49-F238E27FC236}">
                <a16:creationId xmlns:a16="http://schemas.microsoft.com/office/drawing/2014/main" id="{729A8429-9C4A-6AB2-255D-28B68D58FE96}"/>
              </a:ext>
            </a:extLst>
          </p:cNvPr>
          <p:cNvSpPr>
            <a:spLocks noGrp="1"/>
          </p:cNvSpPr>
          <p:nvPr>
            <p:ph type="dt" sz="half" idx="19"/>
          </p:nvPr>
        </p:nvSpPr>
        <p:spPr/>
        <p:txBody>
          <a:bodyPr/>
          <a:lstStyle/>
          <a:p>
            <a:fld id="{CF6E4AA3-5061-4582-9E4E-711BF936076D}" type="datetime1">
              <a:rPr lang="en-US" smtClean="0"/>
              <a:pPr/>
              <a:t>12/14/25</a:t>
            </a:fld>
            <a:endParaRPr lang="en-US" dirty="0"/>
          </a:p>
        </p:txBody>
      </p:sp>
      <p:sp>
        <p:nvSpPr>
          <p:cNvPr id="18" name="Slide Number Placeholder 17">
            <a:extLst>
              <a:ext uri="{FF2B5EF4-FFF2-40B4-BE49-F238E27FC236}">
                <a16:creationId xmlns:a16="http://schemas.microsoft.com/office/drawing/2014/main" id="{53F694D4-3C3D-65B3-8197-7D0AD17239C9}"/>
              </a:ext>
            </a:extLst>
          </p:cNvPr>
          <p:cNvSpPr>
            <a:spLocks noGrp="1"/>
          </p:cNvSpPr>
          <p:nvPr>
            <p:ph type="sldNum" sz="quarter" idx="21"/>
          </p:nvPr>
        </p:nvSpPr>
        <p:spPr/>
        <p:txBody>
          <a:bodyPr/>
          <a:lstStyle/>
          <a:p>
            <a:fld id="{24D65F33-A771-944D-9289-CA575F1D1B7F}" type="slidenum">
              <a:rPr lang="en-US" smtClean="0"/>
              <a:pPr/>
              <a:t>‹#›</a:t>
            </a:fld>
            <a:endParaRPr lang="en-US" dirty="0"/>
          </a:p>
        </p:txBody>
      </p:sp>
      <p:sp>
        <p:nvSpPr>
          <p:cNvPr id="19" name="Text Placeholder 29">
            <a:extLst>
              <a:ext uri="{FF2B5EF4-FFF2-40B4-BE49-F238E27FC236}">
                <a16:creationId xmlns:a16="http://schemas.microsoft.com/office/drawing/2014/main" id="{A94752D1-5440-1401-1821-F62236A624EB}"/>
              </a:ext>
            </a:extLst>
          </p:cNvPr>
          <p:cNvSpPr>
            <a:spLocks noGrp="1"/>
          </p:cNvSpPr>
          <p:nvPr>
            <p:ph type="body" sz="quarter" idx="22"/>
          </p:nvPr>
        </p:nvSpPr>
        <p:spPr>
          <a:xfrm>
            <a:off x="6286499" y="987433"/>
            <a:ext cx="4704115" cy="756611"/>
          </a:xfrm>
        </p:spPr>
        <p:txBody>
          <a:bodyPr anchor="b">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p:txBody>
      </p:sp>
      <p:sp>
        <p:nvSpPr>
          <p:cNvPr id="33" name="Picture Placeholder 7">
            <a:extLst>
              <a:ext uri="{FF2B5EF4-FFF2-40B4-BE49-F238E27FC236}">
                <a16:creationId xmlns:a16="http://schemas.microsoft.com/office/drawing/2014/main" id="{72989F11-2CBF-C2A7-A791-19D9E4229308}"/>
              </a:ext>
            </a:extLst>
          </p:cNvPr>
          <p:cNvSpPr>
            <a:spLocks noGrp="1"/>
          </p:cNvSpPr>
          <p:nvPr>
            <p:ph type="pic" sz="quarter" idx="16" hasCustomPrompt="1"/>
          </p:nvPr>
        </p:nvSpPr>
        <p:spPr>
          <a:xfrm>
            <a:off x="3" y="2123130"/>
            <a:ext cx="5905499" cy="2605396"/>
          </a:xfrm>
          <a:noFill/>
        </p:spPr>
        <p:txBody>
          <a:bodyPr/>
          <a:lstStyle>
            <a:lvl1pPr>
              <a:defRPr/>
            </a:lvl1pPr>
          </a:lstStyle>
          <a:p>
            <a:r>
              <a:rPr lang="en-US" dirty="0"/>
              <a:t>  </a:t>
            </a:r>
          </a:p>
        </p:txBody>
      </p:sp>
      <p:sp>
        <p:nvSpPr>
          <p:cNvPr id="9" name="Text Placeholder 29">
            <a:extLst>
              <a:ext uri="{FF2B5EF4-FFF2-40B4-BE49-F238E27FC236}">
                <a16:creationId xmlns:a16="http://schemas.microsoft.com/office/drawing/2014/main" id="{261E8F51-773B-EC58-E703-966A5440846C}"/>
              </a:ext>
            </a:extLst>
          </p:cNvPr>
          <p:cNvSpPr>
            <a:spLocks noGrp="1"/>
          </p:cNvSpPr>
          <p:nvPr>
            <p:ph type="body" sz="quarter" idx="18"/>
          </p:nvPr>
        </p:nvSpPr>
        <p:spPr>
          <a:xfrm>
            <a:off x="1571626" y="5094281"/>
            <a:ext cx="4323112" cy="1128717"/>
          </a:xfrm>
        </p:spPr>
        <p:txBody>
          <a:bodyPr anchor="t">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p:txBody>
      </p:sp>
      <p:sp>
        <p:nvSpPr>
          <p:cNvPr id="8" name="Picture Placeholder 7">
            <a:extLst>
              <a:ext uri="{FF2B5EF4-FFF2-40B4-BE49-F238E27FC236}">
                <a16:creationId xmlns:a16="http://schemas.microsoft.com/office/drawing/2014/main" id="{B72F4DB5-F664-373B-A176-114831BB7DBA}"/>
              </a:ext>
            </a:extLst>
          </p:cNvPr>
          <p:cNvSpPr>
            <a:spLocks noGrp="1"/>
          </p:cNvSpPr>
          <p:nvPr>
            <p:ph type="pic" sz="quarter" idx="15" hasCustomPrompt="1"/>
          </p:nvPr>
        </p:nvSpPr>
        <p:spPr>
          <a:xfrm>
            <a:off x="6286500" y="2123130"/>
            <a:ext cx="5905499" cy="4734870"/>
          </a:xfrm>
          <a:noFill/>
        </p:spPr>
        <p:txBody>
          <a:bodyPr/>
          <a:lstStyle>
            <a:lvl1pPr>
              <a:defRPr/>
            </a:lvl1pPr>
          </a:lstStyle>
          <a:p>
            <a:r>
              <a:rPr lang="en-US" dirty="0"/>
              <a:t>  </a:t>
            </a:r>
          </a:p>
        </p:txBody>
      </p:sp>
    </p:spTree>
    <p:extLst>
      <p:ext uri="{BB962C8B-B14F-4D97-AF65-F5344CB8AC3E}">
        <p14:creationId xmlns:p14="http://schemas.microsoft.com/office/powerpoint/2010/main" val="14646032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image content">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DEFCAB3-7FE0-3527-3838-A9860DF2A0FE}"/>
              </a:ext>
            </a:extLst>
          </p:cNvPr>
          <p:cNvSpPr>
            <a:spLocks noGrp="1"/>
          </p:cNvSpPr>
          <p:nvPr>
            <p:ph type="title"/>
          </p:nvPr>
        </p:nvSpPr>
        <p:spPr>
          <a:xfrm>
            <a:off x="6843094" y="1000757"/>
            <a:ext cx="4158284" cy="2614292"/>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C9C2D540-C69C-CEAB-0B32-AEC43BC5FA7B}"/>
              </a:ext>
            </a:extLst>
          </p:cNvPr>
          <p:cNvSpPr>
            <a:spLocks noGrp="1"/>
          </p:cNvSpPr>
          <p:nvPr>
            <p:ph type="pic" sz="quarter" idx="13" hasCustomPrompt="1"/>
          </p:nvPr>
        </p:nvSpPr>
        <p:spPr>
          <a:xfrm>
            <a:off x="-1" y="0"/>
            <a:ext cx="6286497" cy="6223000"/>
          </a:xfrm>
          <a:noFill/>
        </p:spPr>
        <p:txBody>
          <a:bodyPr/>
          <a:lstStyle>
            <a:lvl1pPr>
              <a:defRPr/>
            </a:lvl1pPr>
          </a:lstStyle>
          <a:p>
            <a:r>
              <a:rPr lang="en-US" dirty="0"/>
              <a:t>  </a:t>
            </a:r>
          </a:p>
        </p:txBody>
      </p:sp>
      <p:sp>
        <p:nvSpPr>
          <p:cNvPr id="14" name="Footer Placeholder 13">
            <a:extLst>
              <a:ext uri="{FF2B5EF4-FFF2-40B4-BE49-F238E27FC236}">
                <a16:creationId xmlns:a16="http://schemas.microsoft.com/office/drawing/2014/main" id="{DEB48C59-1856-412B-5F2D-56050D6FD37A}"/>
              </a:ext>
            </a:extLst>
          </p:cNvPr>
          <p:cNvSpPr>
            <a:spLocks noGrp="1"/>
          </p:cNvSpPr>
          <p:nvPr>
            <p:ph type="ftr" sz="quarter" idx="17"/>
          </p:nvPr>
        </p:nvSpPr>
        <p:spPr>
          <a:xfrm>
            <a:off x="6843086" y="13328"/>
            <a:ext cx="2828913" cy="621671"/>
          </a:xfrm>
        </p:spPr>
        <p:txBody>
          <a:bodyPr/>
          <a:lstStyle/>
          <a:p>
            <a:r>
              <a:rPr lang="en-US" dirty="0"/>
              <a:t>EUGENIA LOPEZ</a:t>
            </a:r>
          </a:p>
        </p:txBody>
      </p:sp>
      <p:sp>
        <p:nvSpPr>
          <p:cNvPr id="13" name="Date Placeholder 12">
            <a:extLst>
              <a:ext uri="{FF2B5EF4-FFF2-40B4-BE49-F238E27FC236}">
                <a16:creationId xmlns:a16="http://schemas.microsoft.com/office/drawing/2014/main" id="{7A2341E2-C125-2A85-BD46-E4A218F286D0}"/>
              </a:ext>
            </a:extLst>
          </p:cNvPr>
          <p:cNvSpPr>
            <a:spLocks noGrp="1"/>
          </p:cNvSpPr>
          <p:nvPr>
            <p:ph type="dt" sz="half" idx="16"/>
          </p:nvPr>
        </p:nvSpPr>
        <p:spPr/>
        <p:txBody>
          <a:bodyPr/>
          <a:lstStyle/>
          <a:p>
            <a:fld id="{CF6E4AA3-5061-4582-9E4E-711BF936076D}" type="datetime1">
              <a:rPr lang="en-US" smtClean="0"/>
              <a:pPr/>
              <a:t>12/14/25</a:t>
            </a:fld>
            <a:endParaRPr lang="en-US" dirty="0"/>
          </a:p>
        </p:txBody>
      </p:sp>
      <p:sp>
        <p:nvSpPr>
          <p:cNvPr id="15" name="Slide Number Placeholder 14">
            <a:extLst>
              <a:ext uri="{FF2B5EF4-FFF2-40B4-BE49-F238E27FC236}">
                <a16:creationId xmlns:a16="http://schemas.microsoft.com/office/drawing/2014/main" id="{7EE668E5-E2E6-0C4C-3031-D00BEA716726}"/>
              </a:ext>
            </a:extLst>
          </p:cNvPr>
          <p:cNvSpPr>
            <a:spLocks noGrp="1"/>
          </p:cNvSpPr>
          <p:nvPr>
            <p:ph type="sldNum" sz="quarter" idx="18"/>
          </p:nvPr>
        </p:nvSpPr>
        <p:spPr/>
        <p:txBody>
          <a:bodyPr/>
          <a:lstStyle/>
          <a:p>
            <a:fld id="{24D65F33-A771-944D-9289-CA575F1D1B7F}" type="slidenum">
              <a:rPr lang="en-US" smtClean="0"/>
              <a:pPr/>
              <a:t>‹#›</a:t>
            </a:fld>
            <a:endParaRPr lang="en-US" dirty="0"/>
          </a:p>
        </p:txBody>
      </p:sp>
      <p:sp>
        <p:nvSpPr>
          <p:cNvPr id="12" name="Text Placeholder 11">
            <a:extLst>
              <a:ext uri="{FF2B5EF4-FFF2-40B4-BE49-F238E27FC236}">
                <a16:creationId xmlns:a16="http://schemas.microsoft.com/office/drawing/2014/main" id="{E391C788-7B92-2C1F-50CE-43AD246D802B}"/>
              </a:ext>
            </a:extLst>
          </p:cNvPr>
          <p:cNvSpPr>
            <a:spLocks noGrp="1"/>
          </p:cNvSpPr>
          <p:nvPr>
            <p:ph type="body" sz="quarter" idx="15"/>
          </p:nvPr>
        </p:nvSpPr>
        <p:spPr>
          <a:xfrm>
            <a:off x="7224713" y="3981450"/>
            <a:ext cx="3776662" cy="2241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209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ulti image ">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B6C6C48-2B0C-AF7C-68AA-D38D3DA95E07}"/>
              </a:ext>
            </a:extLst>
          </p:cNvPr>
          <p:cNvSpPr>
            <a:spLocks noGrp="1"/>
          </p:cNvSpPr>
          <p:nvPr>
            <p:ph type="title"/>
          </p:nvPr>
        </p:nvSpPr>
        <p:spPr>
          <a:xfrm>
            <a:off x="1190622" y="4347525"/>
            <a:ext cx="4709493" cy="458627"/>
          </a:xfrm>
        </p:spPr>
        <p:txBody>
          <a:bodyPr/>
          <a:lstStyle/>
          <a:p>
            <a:r>
              <a:rPr lang="en-US"/>
              <a:t>Click to edit Master title style</a:t>
            </a:r>
          </a:p>
        </p:txBody>
      </p:sp>
      <p:sp>
        <p:nvSpPr>
          <p:cNvPr id="15" name="Footer Placeholder 14">
            <a:extLst>
              <a:ext uri="{FF2B5EF4-FFF2-40B4-BE49-F238E27FC236}">
                <a16:creationId xmlns:a16="http://schemas.microsoft.com/office/drawing/2014/main" id="{098526CA-6215-DE95-8BC3-D6497389F061}"/>
              </a:ext>
            </a:extLst>
          </p:cNvPr>
          <p:cNvSpPr>
            <a:spLocks noGrp="1"/>
          </p:cNvSpPr>
          <p:nvPr>
            <p:ph type="ftr" sz="quarter" idx="22"/>
          </p:nvPr>
        </p:nvSpPr>
        <p:spPr/>
        <p:txBody>
          <a:bodyPr/>
          <a:lstStyle/>
          <a:p>
            <a:r>
              <a:rPr lang="en-US" dirty="0"/>
              <a:t>EUGENIA LOPEZ</a:t>
            </a:r>
          </a:p>
        </p:txBody>
      </p:sp>
      <p:sp>
        <p:nvSpPr>
          <p:cNvPr id="14" name="Date Placeholder 13">
            <a:extLst>
              <a:ext uri="{FF2B5EF4-FFF2-40B4-BE49-F238E27FC236}">
                <a16:creationId xmlns:a16="http://schemas.microsoft.com/office/drawing/2014/main" id="{C41BA090-CE81-7B84-3E7C-DFFF1176D649}"/>
              </a:ext>
            </a:extLst>
          </p:cNvPr>
          <p:cNvSpPr>
            <a:spLocks noGrp="1"/>
          </p:cNvSpPr>
          <p:nvPr>
            <p:ph type="dt" sz="half" idx="21"/>
          </p:nvPr>
        </p:nvSpPr>
        <p:spPr/>
        <p:txBody>
          <a:bodyPr/>
          <a:lstStyle/>
          <a:p>
            <a:fld id="{CF6E4AA3-5061-4582-9E4E-711BF936076D}" type="datetime1">
              <a:rPr lang="en-US" smtClean="0"/>
              <a:pPr/>
              <a:t>12/14/25</a:t>
            </a:fld>
            <a:endParaRPr lang="en-US" dirty="0"/>
          </a:p>
        </p:txBody>
      </p:sp>
      <p:sp>
        <p:nvSpPr>
          <p:cNvPr id="16" name="Slide Number Placeholder 15">
            <a:extLst>
              <a:ext uri="{FF2B5EF4-FFF2-40B4-BE49-F238E27FC236}">
                <a16:creationId xmlns:a16="http://schemas.microsoft.com/office/drawing/2014/main" id="{E90CC3C1-F295-DF40-806F-60CB2F0A4794}"/>
              </a:ext>
            </a:extLst>
          </p:cNvPr>
          <p:cNvSpPr>
            <a:spLocks noGrp="1"/>
          </p:cNvSpPr>
          <p:nvPr>
            <p:ph type="sldNum" sz="quarter" idx="23"/>
          </p:nvPr>
        </p:nvSpPr>
        <p:spPr/>
        <p:txBody>
          <a:bodyPr/>
          <a:lstStyle/>
          <a:p>
            <a:fld id="{24D65F33-A771-944D-9289-CA575F1D1B7F}" type="slidenum">
              <a:rPr lang="en-US" smtClean="0"/>
              <a:pPr/>
              <a:t>‹#›</a:t>
            </a:fld>
            <a:endParaRPr lang="en-US" dirty="0"/>
          </a:p>
        </p:txBody>
      </p:sp>
      <p:sp>
        <p:nvSpPr>
          <p:cNvPr id="8" name="Picture Placeholder 7">
            <a:extLst>
              <a:ext uri="{FF2B5EF4-FFF2-40B4-BE49-F238E27FC236}">
                <a16:creationId xmlns:a16="http://schemas.microsoft.com/office/drawing/2014/main" id="{323D6629-B12F-699F-B997-31309132E2D0}"/>
              </a:ext>
            </a:extLst>
          </p:cNvPr>
          <p:cNvSpPr>
            <a:spLocks noGrp="1"/>
          </p:cNvSpPr>
          <p:nvPr>
            <p:ph type="pic" sz="quarter" idx="15" hasCustomPrompt="1"/>
          </p:nvPr>
        </p:nvSpPr>
        <p:spPr>
          <a:xfrm>
            <a:off x="1190623" y="976964"/>
            <a:ext cx="4709493" cy="3004802"/>
          </a:xfrm>
          <a:noFill/>
        </p:spPr>
        <p:txBody>
          <a:bodyPr/>
          <a:lstStyle>
            <a:lvl1pPr>
              <a:defRPr/>
            </a:lvl1pPr>
          </a:lstStyle>
          <a:p>
            <a:r>
              <a:rPr lang="en-US" dirty="0"/>
              <a:t>  </a:t>
            </a:r>
          </a:p>
        </p:txBody>
      </p:sp>
      <p:sp>
        <p:nvSpPr>
          <p:cNvPr id="36" name="Picture Placeholder 7">
            <a:extLst>
              <a:ext uri="{FF2B5EF4-FFF2-40B4-BE49-F238E27FC236}">
                <a16:creationId xmlns:a16="http://schemas.microsoft.com/office/drawing/2014/main" id="{500C3197-46AF-1548-E952-0499BD0A4F3A}"/>
              </a:ext>
            </a:extLst>
          </p:cNvPr>
          <p:cNvSpPr>
            <a:spLocks noGrp="1"/>
          </p:cNvSpPr>
          <p:nvPr>
            <p:ph type="pic" sz="quarter" idx="18" hasCustomPrompt="1"/>
          </p:nvPr>
        </p:nvSpPr>
        <p:spPr>
          <a:xfrm>
            <a:off x="6334101" y="971387"/>
            <a:ext cx="2736924" cy="1724789"/>
          </a:xfrm>
          <a:noFill/>
        </p:spPr>
        <p:txBody>
          <a:bodyPr/>
          <a:lstStyle>
            <a:lvl1pPr>
              <a:defRPr/>
            </a:lvl1pPr>
          </a:lstStyle>
          <a:p>
            <a:r>
              <a:rPr lang="en-US" dirty="0"/>
              <a:t>  </a:t>
            </a:r>
          </a:p>
        </p:txBody>
      </p:sp>
      <p:sp>
        <p:nvSpPr>
          <p:cNvPr id="38" name="Picture Placeholder 7">
            <a:extLst>
              <a:ext uri="{FF2B5EF4-FFF2-40B4-BE49-F238E27FC236}">
                <a16:creationId xmlns:a16="http://schemas.microsoft.com/office/drawing/2014/main" id="{F5DFC99C-CF09-5E92-A7F1-149F06AABC54}"/>
              </a:ext>
            </a:extLst>
          </p:cNvPr>
          <p:cNvSpPr>
            <a:spLocks noGrp="1"/>
          </p:cNvSpPr>
          <p:nvPr>
            <p:ph type="pic" sz="quarter" idx="20" hasCustomPrompt="1"/>
          </p:nvPr>
        </p:nvSpPr>
        <p:spPr>
          <a:xfrm>
            <a:off x="9468522" y="971387"/>
            <a:ext cx="2736926" cy="1724789"/>
          </a:xfrm>
          <a:noFill/>
        </p:spPr>
        <p:txBody>
          <a:bodyPr/>
          <a:lstStyle>
            <a:lvl1pPr>
              <a:defRPr/>
            </a:lvl1pPr>
          </a:lstStyle>
          <a:p>
            <a:r>
              <a:rPr lang="en-US" dirty="0"/>
              <a:t>  </a:t>
            </a:r>
          </a:p>
        </p:txBody>
      </p:sp>
      <p:sp>
        <p:nvSpPr>
          <p:cNvPr id="35" name="Picture Placeholder 7">
            <a:extLst>
              <a:ext uri="{FF2B5EF4-FFF2-40B4-BE49-F238E27FC236}">
                <a16:creationId xmlns:a16="http://schemas.microsoft.com/office/drawing/2014/main" id="{08042D2B-076D-3DCC-DB90-D0870471AADE}"/>
              </a:ext>
            </a:extLst>
          </p:cNvPr>
          <p:cNvSpPr>
            <a:spLocks noGrp="1"/>
          </p:cNvSpPr>
          <p:nvPr>
            <p:ph type="pic" sz="quarter" idx="17" hasCustomPrompt="1"/>
          </p:nvPr>
        </p:nvSpPr>
        <p:spPr>
          <a:xfrm>
            <a:off x="6334101" y="3117742"/>
            <a:ext cx="2736924" cy="1688410"/>
          </a:xfrm>
          <a:noFill/>
        </p:spPr>
        <p:txBody>
          <a:bodyPr/>
          <a:lstStyle>
            <a:lvl1pPr>
              <a:defRPr/>
            </a:lvl1pPr>
          </a:lstStyle>
          <a:p>
            <a:r>
              <a:rPr lang="en-US" dirty="0"/>
              <a:t>  </a:t>
            </a:r>
          </a:p>
        </p:txBody>
      </p:sp>
      <p:sp>
        <p:nvSpPr>
          <p:cNvPr id="37" name="Picture Placeholder 7">
            <a:extLst>
              <a:ext uri="{FF2B5EF4-FFF2-40B4-BE49-F238E27FC236}">
                <a16:creationId xmlns:a16="http://schemas.microsoft.com/office/drawing/2014/main" id="{80D30DF9-D425-F777-8961-E87BBDAF02C4}"/>
              </a:ext>
            </a:extLst>
          </p:cNvPr>
          <p:cNvSpPr>
            <a:spLocks noGrp="1"/>
          </p:cNvSpPr>
          <p:nvPr>
            <p:ph type="pic" sz="quarter" idx="19" hasCustomPrompt="1"/>
          </p:nvPr>
        </p:nvSpPr>
        <p:spPr>
          <a:xfrm>
            <a:off x="9468522" y="3117742"/>
            <a:ext cx="2736926" cy="1688410"/>
          </a:xfrm>
          <a:noFill/>
        </p:spPr>
        <p:txBody>
          <a:bodyPr/>
          <a:lstStyle>
            <a:lvl1pPr>
              <a:defRPr/>
            </a:lvl1pPr>
          </a:lstStyle>
          <a:p>
            <a:r>
              <a:rPr lang="en-US" dirty="0"/>
              <a:t>  </a:t>
            </a:r>
          </a:p>
        </p:txBody>
      </p:sp>
      <p:sp>
        <p:nvSpPr>
          <p:cNvPr id="11" name="Text Placeholder 29">
            <a:extLst>
              <a:ext uri="{FF2B5EF4-FFF2-40B4-BE49-F238E27FC236}">
                <a16:creationId xmlns:a16="http://schemas.microsoft.com/office/drawing/2014/main" id="{65EE16AB-CE9A-066E-87FB-8E3D93BF5958}"/>
              </a:ext>
            </a:extLst>
          </p:cNvPr>
          <p:cNvSpPr>
            <a:spLocks noGrp="1"/>
          </p:cNvSpPr>
          <p:nvPr>
            <p:ph type="body" sz="quarter" idx="16"/>
          </p:nvPr>
        </p:nvSpPr>
        <p:spPr>
          <a:xfrm>
            <a:off x="1577358" y="5109523"/>
            <a:ext cx="4322758" cy="1113477"/>
          </a:xfrm>
        </p:spPr>
        <p:txBody>
          <a:bodyPr>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9">
            <a:extLst>
              <a:ext uri="{FF2B5EF4-FFF2-40B4-BE49-F238E27FC236}">
                <a16:creationId xmlns:a16="http://schemas.microsoft.com/office/drawing/2014/main" id="{818A0BA5-13A9-4AA7-C9C8-C19C3F2253C2}"/>
              </a:ext>
            </a:extLst>
          </p:cNvPr>
          <p:cNvSpPr>
            <a:spLocks noGrp="1"/>
          </p:cNvSpPr>
          <p:nvPr>
            <p:ph type="body" sz="quarter" idx="14"/>
          </p:nvPr>
        </p:nvSpPr>
        <p:spPr>
          <a:xfrm>
            <a:off x="6676262" y="5109524"/>
            <a:ext cx="4325116" cy="1113476"/>
          </a:xfrm>
        </p:spPr>
        <p:txBody>
          <a:bodyPr>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66693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image content 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0FE3B9-CCDC-2B15-44E8-77C24C8A4360}"/>
              </a:ext>
            </a:extLst>
          </p:cNvPr>
          <p:cNvSpPr>
            <a:spLocks noGrp="1"/>
          </p:cNvSpPr>
          <p:nvPr>
            <p:ph type="title"/>
          </p:nvPr>
        </p:nvSpPr>
        <p:spPr>
          <a:xfrm>
            <a:off x="1190622" y="5100630"/>
            <a:ext cx="4325115" cy="1131268"/>
          </a:xfrm>
        </p:spPr>
        <p:txBody>
          <a:bodyPr/>
          <a:lstStyle/>
          <a:p>
            <a:r>
              <a:rPr lang="en-US"/>
              <a:t>Click to edit Master title style</a:t>
            </a:r>
          </a:p>
        </p:txBody>
      </p:sp>
      <p:sp>
        <p:nvSpPr>
          <p:cNvPr id="14" name="Footer Placeholder 13">
            <a:extLst>
              <a:ext uri="{FF2B5EF4-FFF2-40B4-BE49-F238E27FC236}">
                <a16:creationId xmlns:a16="http://schemas.microsoft.com/office/drawing/2014/main" id="{62F85F3E-34BC-8B30-7EE2-3D35237E7DBF}"/>
              </a:ext>
            </a:extLst>
          </p:cNvPr>
          <p:cNvSpPr>
            <a:spLocks noGrp="1"/>
          </p:cNvSpPr>
          <p:nvPr>
            <p:ph type="ftr" sz="quarter" idx="18"/>
          </p:nvPr>
        </p:nvSpPr>
        <p:spPr/>
        <p:txBody>
          <a:bodyPr/>
          <a:lstStyle/>
          <a:p>
            <a:r>
              <a:rPr lang="en-US" dirty="0"/>
              <a:t>EUGENIA LOPEZ</a:t>
            </a:r>
          </a:p>
        </p:txBody>
      </p:sp>
      <p:sp>
        <p:nvSpPr>
          <p:cNvPr id="13" name="Date Placeholder 12">
            <a:extLst>
              <a:ext uri="{FF2B5EF4-FFF2-40B4-BE49-F238E27FC236}">
                <a16:creationId xmlns:a16="http://schemas.microsoft.com/office/drawing/2014/main" id="{0C7A73C3-BC12-A228-2C84-B0530C73B833}"/>
              </a:ext>
            </a:extLst>
          </p:cNvPr>
          <p:cNvSpPr>
            <a:spLocks noGrp="1"/>
          </p:cNvSpPr>
          <p:nvPr>
            <p:ph type="dt" sz="half" idx="17"/>
          </p:nvPr>
        </p:nvSpPr>
        <p:spPr/>
        <p:txBody>
          <a:bodyPr/>
          <a:lstStyle/>
          <a:p>
            <a:fld id="{CF6E4AA3-5061-4582-9E4E-711BF936076D}" type="datetime1">
              <a:rPr lang="en-US" smtClean="0"/>
              <a:pPr/>
              <a:t>12/14/25</a:t>
            </a:fld>
            <a:endParaRPr lang="en-US" dirty="0"/>
          </a:p>
        </p:txBody>
      </p:sp>
      <p:sp>
        <p:nvSpPr>
          <p:cNvPr id="15" name="Slide Number Placeholder 14">
            <a:extLst>
              <a:ext uri="{FF2B5EF4-FFF2-40B4-BE49-F238E27FC236}">
                <a16:creationId xmlns:a16="http://schemas.microsoft.com/office/drawing/2014/main" id="{15E574FA-76E7-6D97-9FCF-E7BA145E9158}"/>
              </a:ext>
            </a:extLst>
          </p:cNvPr>
          <p:cNvSpPr>
            <a:spLocks noGrp="1"/>
          </p:cNvSpPr>
          <p:nvPr>
            <p:ph type="sldNum" sz="quarter" idx="19"/>
          </p:nvPr>
        </p:nvSpPr>
        <p:spPr/>
        <p:txBody>
          <a:bodyPr/>
          <a:lstStyle/>
          <a:p>
            <a:fld id="{24D65F33-A771-944D-9289-CA575F1D1B7F}" type="slidenum">
              <a:rPr lang="en-US" smtClean="0"/>
              <a:pPr/>
              <a:t>‹#›</a:t>
            </a:fld>
            <a:endParaRPr lang="en-US" dirty="0"/>
          </a:p>
        </p:txBody>
      </p:sp>
      <p:sp>
        <p:nvSpPr>
          <p:cNvPr id="33" name="Picture Placeholder 7">
            <a:extLst>
              <a:ext uri="{FF2B5EF4-FFF2-40B4-BE49-F238E27FC236}">
                <a16:creationId xmlns:a16="http://schemas.microsoft.com/office/drawing/2014/main" id="{72989F11-2CBF-C2A7-A791-19D9E4229308}"/>
              </a:ext>
            </a:extLst>
          </p:cNvPr>
          <p:cNvSpPr>
            <a:spLocks noGrp="1"/>
          </p:cNvSpPr>
          <p:nvPr>
            <p:ph type="pic" sz="quarter" idx="16" hasCustomPrompt="1"/>
          </p:nvPr>
        </p:nvSpPr>
        <p:spPr>
          <a:xfrm>
            <a:off x="0" y="634997"/>
            <a:ext cx="11001370" cy="4085591"/>
          </a:xfrm>
          <a:noFill/>
        </p:spPr>
        <p:txBody>
          <a:bodyPr/>
          <a:lstStyle>
            <a:lvl1pPr>
              <a:defRPr/>
            </a:lvl1pPr>
          </a:lstStyle>
          <a:p>
            <a:r>
              <a:rPr lang="en-US" dirty="0"/>
              <a:t>  </a:t>
            </a:r>
          </a:p>
        </p:txBody>
      </p:sp>
      <p:sp>
        <p:nvSpPr>
          <p:cNvPr id="17" name="Text Placeholder 16">
            <a:extLst>
              <a:ext uri="{FF2B5EF4-FFF2-40B4-BE49-F238E27FC236}">
                <a16:creationId xmlns:a16="http://schemas.microsoft.com/office/drawing/2014/main" id="{04658BA4-B060-0E70-1E82-94C4D7635598}"/>
              </a:ext>
            </a:extLst>
          </p:cNvPr>
          <p:cNvSpPr>
            <a:spLocks noGrp="1"/>
          </p:cNvSpPr>
          <p:nvPr>
            <p:ph type="body" sz="quarter" idx="20"/>
          </p:nvPr>
        </p:nvSpPr>
        <p:spPr>
          <a:xfrm>
            <a:off x="6096000" y="5100638"/>
            <a:ext cx="4905375" cy="113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24003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5F7D5DA-9751-FFAB-A0BA-ABCA674F8926}"/>
              </a:ext>
            </a:extLst>
          </p:cNvPr>
          <p:cNvSpPr>
            <a:spLocks noGrp="1"/>
          </p:cNvSpPr>
          <p:nvPr>
            <p:ph type="title"/>
          </p:nvPr>
        </p:nvSpPr>
        <p:spPr>
          <a:xfrm>
            <a:off x="7786070" y="1009653"/>
            <a:ext cx="3215308" cy="3718873"/>
          </a:xfrm>
        </p:spPr>
        <p:txBody>
          <a:bodyPr anchor="b"/>
          <a:lstStyle/>
          <a:p>
            <a:r>
              <a:rPr lang="en-US"/>
              <a:t>Click to edit Master title style</a:t>
            </a:r>
          </a:p>
        </p:txBody>
      </p:sp>
      <p:sp>
        <p:nvSpPr>
          <p:cNvPr id="12" name="Footer Placeholder 11">
            <a:extLst>
              <a:ext uri="{FF2B5EF4-FFF2-40B4-BE49-F238E27FC236}">
                <a16:creationId xmlns:a16="http://schemas.microsoft.com/office/drawing/2014/main" id="{EABB222A-10E1-6572-664B-442460A34295}"/>
              </a:ext>
            </a:extLst>
          </p:cNvPr>
          <p:cNvSpPr>
            <a:spLocks noGrp="1"/>
          </p:cNvSpPr>
          <p:nvPr>
            <p:ph type="ftr" sz="quarter" idx="18"/>
          </p:nvPr>
        </p:nvSpPr>
        <p:spPr/>
        <p:txBody>
          <a:bodyPr/>
          <a:lstStyle/>
          <a:p>
            <a:r>
              <a:rPr lang="en-US" dirty="0"/>
              <a:t>EUGENIA LOPEZ</a:t>
            </a:r>
          </a:p>
        </p:txBody>
      </p:sp>
      <p:sp>
        <p:nvSpPr>
          <p:cNvPr id="11" name="Date Placeholder 10">
            <a:extLst>
              <a:ext uri="{FF2B5EF4-FFF2-40B4-BE49-F238E27FC236}">
                <a16:creationId xmlns:a16="http://schemas.microsoft.com/office/drawing/2014/main" id="{F054A044-8842-73D8-F988-F9BD11672E6F}"/>
              </a:ext>
            </a:extLst>
          </p:cNvPr>
          <p:cNvSpPr>
            <a:spLocks noGrp="1"/>
          </p:cNvSpPr>
          <p:nvPr>
            <p:ph type="dt" sz="half" idx="17"/>
          </p:nvPr>
        </p:nvSpPr>
        <p:spPr/>
        <p:txBody>
          <a:bodyPr/>
          <a:lstStyle/>
          <a:p>
            <a:fld id="{CF6E4AA3-5061-4582-9E4E-711BF936076D}" type="datetime1">
              <a:rPr lang="en-US" smtClean="0"/>
              <a:pPr/>
              <a:t>12/14/25</a:t>
            </a:fld>
            <a:endParaRPr lang="en-US" dirty="0"/>
          </a:p>
        </p:txBody>
      </p:sp>
      <p:sp>
        <p:nvSpPr>
          <p:cNvPr id="13" name="Slide Number Placeholder 12">
            <a:extLst>
              <a:ext uri="{FF2B5EF4-FFF2-40B4-BE49-F238E27FC236}">
                <a16:creationId xmlns:a16="http://schemas.microsoft.com/office/drawing/2014/main" id="{D99B6D05-B2B5-8DCF-8414-C493199967C4}"/>
              </a:ext>
            </a:extLst>
          </p:cNvPr>
          <p:cNvSpPr>
            <a:spLocks noGrp="1"/>
          </p:cNvSpPr>
          <p:nvPr>
            <p:ph type="sldNum" sz="quarter" idx="19"/>
          </p:nvPr>
        </p:nvSpPr>
        <p:spPr/>
        <p:txBody>
          <a:bodyPr/>
          <a:lstStyle/>
          <a:p>
            <a:fld id="{24D65F33-A771-944D-9289-CA575F1D1B7F}" type="slidenum">
              <a:rPr lang="en-US" smtClean="0"/>
              <a:pPr/>
              <a:t>‹#›</a:t>
            </a:fld>
            <a:endParaRPr lang="en-US" dirty="0"/>
          </a:p>
        </p:txBody>
      </p:sp>
      <p:sp>
        <p:nvSpPr>
          <p:cNvPr id="33" name="Picture Placeholder 7">
            <a:extLst>
              <a:ext uri="{FF2B5EF4-FFF2-40B4-BE49-F238E27FC236}">
                <a16:creationId xmlns:a16="http://schemas.microsoft.com/office/drawing/2014/main" id="{72989F11-2CBF-C2A7-A791-19D9E4229308}"/>
              </a:ext>
            </a:extLst>
          </p:cNvPr>
          <p:cNvSpPr>
            <a:spLocks noGrp="1"/>
          </p:cNvSpPr>
          <p:nvPr>
            <p:ph type="pic" sz="quarter" idx="16" hasCustomPrompt="1"/>
          </p:nvPr>
        </p:nvSpPr>
        <p:spPr>
          <a:xfrm>
            <a:off x="0" y="658795"/>
            <a:ext cx="7229470" cy="6199205"/>
          </a:xfrm>
          <a:noFill/>
        </p:spPr>
        <p:txBody>
          <a:bodyPr/>
          <a:lstStyle>
            <a:lvl1pPr>
              <a:defRPr/>
            </a:lvl1pPr>
          </a:lstStyle>
          <a:p>
            <a:r>
              <a:rPr lang="en-US" dirty="0"/>
              <a:t>  </a:t>
            </a:r>
          </a:p>
        </p:txBody>
      </p:sp>
      <p:sp>
        <p:nvSpPr>
          <p:cNvPr id="8" name="Text Placeholder 29">
            <a:extLst>
              <a:ext uri="{FF2B5EF4-FFF2-40B4-BE49-F238E27FC236}">
                <a16:creationId xmlns:a16="http://schemas.microsoft.com/office/drawing/2014/main" id="{F970E206-5075-C9F9-2F55-80DA7D658625}"/>
              </a:ext>
            </a:extLst>
          </p:cNvPr>
          <p:cNvSpPr>
            <a:spLocks noGrp="1"/>
          </p:cNvSpPr>
          <p:nvPr>
            <p:ph type="body" sz="quarter" idx="14"/>
          </p:nvPr>
        </p:nvSpPr>
        <p:spPr>
          <a:xfrm>
            <a:off x="8172446" y="5109523"/>
            <a:ext cx="2828931" cy="1155069"/>
          </a:xfrm>
        </p:spPr>
        <p:txBody>
          <a:bodyPr>
            <a:normAutofit/>
          </a:bodyPr>
          <a:lstStyle>
            <a:lvl1pPr>
              <a:lnSpc>
                <a:spcPct val="125000"/>
              </a:lnSpc>
              <a:spcBef>
                <a:spcPts val="0"/>
              </a:spcBef>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8430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865A134-EFD2-51B2-D979-FA9C1ED59EE4}"/>
              </a:ext>
            </a:extLst>
          </p:cNvPr>
          <p:cNvSpPr>
            <a:spLocks noGrp="1"/>
          </p:cNvSpPr>
          <p:nvPr>
            <p:ph type="title"/>
          </p:nvPr>
        </p:nvSpPr>
        <p:spPr/>
        <p:txBody>
          <a:bodyPr/>
          <a:lstStyle/>
          <a:p>
            <a:r>
              <a:rPr lang="en-US"/>
              <a:t>Click to edit Master title style</a:t>
            </a:r>
          </a:p>
        </p:txBody>
      </p:sp>
      <p:sp>
        <p:nvSpPr>
          <p:cNvPr id="13" name="Footer Placeholder 12">
            <a:extLst>
              <a:ext uri="{FF2B5EF4-FFF2-40B4-BE49-F238E27FC236}">
                <a16:creationId xmlns:a16="http://schemas.microsoft.com/office/drawing/2014/main" id="{12C436CD-66D0-AD96-860B-1CC343639B0F}"/>
              </a:ext>
            </a:extLst>
          </p:cNvPr>
          <p:cNvSpPr>
            <a:spLocks noGrp="1"/>
          </p:cNvSpPr>
          <p:nvPr>
            <p:ph type="ftr" sz="quarter" idx="16"/>
          </p:nvPr>
        </p:nvSpPr>
        <p:spPr/>
        <p:txBody>
          <a:bodyPr/>
          <a:lstStyle/>
          <a:p>
            <a:r>
              <a:rPr lang="en-US" dirty="0"/>
              <a:t>EUGENIA LOPEZ</a:t>
            </a:r>
          </a:p>
        </p:txBody>
      </p:sp>
      <p:sp>
        <p:nvSpPr>
          <p:cNvPr id="12" name="Date Placeholder 11">
            <a:extLst>
              <a:ext uri="{FF2B5EF4-FFF2-40B4-BE49-F238E27FC236}">
                <a16:creationId xmlns:a16="http://schemas.microsoft.com/office/drawing/2014/main" id="{CC879992-4E05-57F1-E509-95916EB888D5}"/>
              </a:ext>
            </a:extLst>
          </p:cNvPr>
          <p:cNvSpPr>
            <a:spLocks noGrp="1"/>
          </p:cNvSpPr>
          <p:nvPr>
            <p:ph type="dt" sz="half" idx="15"/>
          </p:nvPr>
        </p:nvSpPr>
        <p:spPr/>
        <p:txBody>
          <a:bodyPr/>
          <a:lstStyle/>
          <a:p>
            <a:fld id="{CF6E4AA3-5061-4582-9E4E-711BF936076D}" type="datetime1">
              <a:rPr lang="en-US" smtClean="0"/>
              <a:pPr/>
              <a:t>12/14/25</a:t>
            </a:fld>
            <a:endParaRPr lang="en-US" dirty="0"/>
          </a:p>
        </p:txBody>
      </p:sp>
      <p:sp>
        <p:nvSpPr>
          <p:cNvPr id="14" name="Slide Number Placeholder 13">
            <a:extLst>
              <a:ext uri="{FF2B5EF4-FFF2-40B4-BE49-F238E27FC236}">
                <a16:creationId xmlns:a16="http://schemas.microsoft.com/office/drawing/2014/main" id="{E7E7E567-2E09-D40A-ED79-F2A77BA468A1}"/>
              </a:ext>
            </a:extLst>
          </p:cNvPr>
          <p:cNvSpPr>
            <a:spLocks noGrp="1"/>
          </p:cNvSpPr>
          <p:nvPr>
            <p:ph type="sldNum" sz="quarter" idx="17"/>
          </p:nvPr>
        </p:nvSpPr>
        <p:spPr/>
        <p:txBody>
          <a:bodyPr/>
          <a:lstStyle/>
          <a:p>
            <a:fld id="{24D65F33-A771-944D-9289-CA575F1D1B7F}" type="slidenum">
              <a:rPr lang="en-US" smtClean="0"/>
              <a:pPr/>
              <a:t>‹#›</a:t>
            </a:fld>
            <a:endParaRPr lang="en-US" dirty="0"/>
          </a:p>
        </p:txBody>
      </p:sp>
      <p:sp>
        <p:nvSpPr>
          <p:cNvPr id="11" name="Text Placeholder 10">
            <a:extLst>
              <a:ext uri="{FF2B5EF4-FFF2-40B4-BE49-F238E27FC236}">
                <a16:creationId xmlns:a16="http://schemas.microsoft.com/office/drawing/2014/main" id="{5C02D5DC-4448-9D20-F623-5B3B8EA81AF3}"/>
              </a:ext>
            </a:extLst>
          </p:cNvPr>
          <p:cNvSpPr>
            <a:spLocks noGrp="1"/>
          </p:cNvSpPr>
          <p:nvPr>
            <p:ph type="body" sz="quarter" idx="14"/>
          </p:nvPr>
        </p:nvSpPr>
        <p:spPr>
          <a:xfrm>
            <a:off x="1576388" y="2495550"/>
            <a:ext cx="9424987" cy="3714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12288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ACAC06-7823-9FE6-3AD6-3316271CDF6F}"/>
              </a:ext>
            </a:extLst>
          </p:cNvPr>
          <p:cNvSpPr>
            <a:spLocks noGrp="1"/>
          </p:cNvSpPr>
          <p:nvPr>
            <p:ph type="title"/>
          </p:nvPr>
        </p:nvSpPr>
        <p:spPr>
          <a:xfrm>
            <a:off x="1190622" y="1381759"/>
            <a:ext cx="9810756" cy="74771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3D78434-6A1E-AE1B-3DE9-15DEE585D288}"/>
              </a:ext>
            </a:extLst>
          </p:cNvPr>
          <p:cNvSpPr>
            <a:spLocks noGrp="1"/>
          </p:cNvSpPr>
          <p:nvPr>
            <p:ph type="ftr" sz="quarter" idx="3"/>
          </p:nvPr>
        </p:nvSpPr>
        <p:spPr>
          <a:xfrm>
            <a:off x="1190622" y="13328"/>
            <a:ext cx="7924804" cy="621671"/>
          </a:xfrm>
          <a:prstGeom prst="rect">
            <a:avLst/>
          </a:prstGeom>
        </p:spPr>
        <p:txBody>
          <a:bodyPr vert="horz" lIns="91440" tIns="45720" rIns="91440" bIns="45720" rtlCol="0" anchor="ctr"/>
          <a:lstStyle>
            <a:lvl1pPr algn="l" rtl="0">
              <a:defRPr sz="1000" b="0" i="0" spc="70" baseline="0">
                <a:solidFill>
                  <a:schemeClr val="tx1"/>
                </a:solidFill>
                <a:latin typeface="+mj-lt"/>
              </a:defRPr>
            </a:lvl1pPr>
          </a:lstStyle>
          <a:p>
            <a:r>
              <a:rPr lang="en-US" dirty="0"/>
              <a:t>EUGENIA LOPEZ</a:t>
            </a:r>
          </a:p>
        </p:txBody>
      </p:sp>
      <p:sp>
        <p:nvSpPr>
          <p:cNvPr id="4" name="Date Placeholder 3">
            <a:extLst>
              <a:ext uri="{FF2B5EF4-FFF2-40B4-BE49-F238E27FC236}">
                <a16:creationId xmlns:a16="http://schemas.microsoft.com/office/drawing/2014/main" id="{677861A9-D75A-3871-6BE2-D5C47DDE8848}"/>
              </a:ext>
            </a:extLst>
          </p:cNvPr>
          <p:cNvSpPr>
            <a:spLocks noGrp="1"/>
          </p:cNvSpPr>
          <p:nvPr>
            <p:ph type="dt" sz="half" idx="2"/>
          </p:nvPr>
        </p:nvSpPr>
        <p:spPr>
          <a:xfrm>
            <a:off x="9672014" y="0"/>
            <a:ext cx="942971" cy="621671"/>
          </a:xfrm>
          <a:prstGeom prst="rect">
            <a:avLst/>
          </a:prstGeom>
        </p:spPr>
        <p:txBody>
          <a:bodyPr vert="horz" lIns="0" tIns="45720" rIns="0" bIns="45720" rtlCol="0" anchor="ctr"/>
          <a:lstStyle>
            <a:lvl1pPr algn="r" rtl="0">
              <a:defRPr sz="1000" b="0" i="0" spc="70" baseline="0">
                <a:solidFill>
                  <a:schemeClr val="tx1"/>
                </a:solidFill>
                <a:latin typeface="+mj-lt"/>
              </a:defRPr>
            </a:lvl1pPr>
          </a:lstStyle>
          <a:p>
            <a:fld id="{CF6E4AA3-5061-4582-9E4E-711BF936076D}" type="datetime1">
              <a:rPr lang="en-US" smtClean="0"/>
              <a:pPr/>
              <a:t>12/14/25</a:t>
            </a:fld>
            <a:endParaRPr lang="en-US" dirty="0"/>
          </a:p>
        </p:txBody>
      </p:sp>
      <p:sp>
        <p:nvSpPr>
          <p:cNvPr id="6" name="Slide Number Placeholder 5">
            <a:extLst>
              <a:ext uri="{FF2B5EF4-FFF2-40B4-BE49-F238E27FC236}">
                <a16:creationId xmlns:a16="http://schemas.microsoft.com/office/drawing/2014/main" id="{CE3429A1-1A28-E680-45E7-AB46B4A178BB}"/>
              </a:ext>
            </a:extLst>
          </p:cNvPr>
          <p:cNvSpPr>
            <a:spLocks noGrp="1"/>
          </p:cNvSpPr>
          <p:nvPr>
            <p:ph type="sldNum" sz="quarter" idx="4"/>
          </p:nvPr>
        </p:nvSpPr>
        <p:spPr>
          <a:xfrm>
            <a:off x="10614988" y="0"/>
            <a:ext cx="386389" cy="621671"/>
          </a:xfrm>
          <a:prstGeom prst="rect">
            <a:avLst/>
          </a:prstGeom>
        </p:spPr>
        <p:txBody>
          <a:bodyPr vert="horz" lIns="0" tIns="45720" rIns="0" bIns="45720" rtlCol="0" anchor="ctr"/>
          <a:lstStyle>
            <a:lvl1pPr algn="r" rtl="0">
              <a:defRPr sz="1000" b="0" i="0" spc="70" baseline="0">
                <a:solidFill>
                  <a:schemeClr val="tx1"/>
                </a:solidFill>
                <a:latin typeface="+mj-lt"/>
              </a:defRPr>
            </a:lvl1pPr>
          </a:lstStyle>
          <a:p>
            <a:fld id="{24D65F33-A771-944D-9289-CA575F1D1B7F}" type="slidenum">
              <a:rPr lang="en-US" smtClean="0"/>
              <a:pPr/>
              <a:t>‹#›</a:t>
            </a:fld>
            <a:endParaRPr lang="en-US" dirty="0"/>
          </a:p>
        </p:txBody>
      </p:sp>
      <p:sp>
        <p:nvSpPr>
          <p:cNvPr id="3" name="Text Placeholder 2">
            <a:extLst>
              <a:ext uri="{FF2B5EF4-FFF2-40B4-BE49-F238E27FC236}">
                <a16:creationId xmlns:a16="http://schemas.microsoft.com/office/drawing/2014/main" id="{765F6F4B-8C5B-4B93-078F-F1D83797DC7B}"/>
              </a:ext>
            </a:extLst>
          </p:cNvPr>
          <p:cNvSpPr>
            <a:spLocks noGrp="1"/>
          </p:cNvSpPr>
          <p:nvPr>
            <p:ph type="body" idx="1"/>
          </p:nvPr>
        </p:nvSpPr>
        <p:spPr>
          <a:xfrm>
            <a:off x="1577004" y="2509519"/>
            <a:ext cx="9424373" cy="37134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4052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3200" b="1" i="0" kern="1200" spc="-70" baseline="0">
          <a:solidFill>
            <a:schemeClr val="tx1"/>
          </a:solidFill>
          <a:latin typeface="+mj-lt"/>
          <a:ea typeface="+mj-ea"/>
          <a:cs typeface="+mj-cs"/>
        </a:defRPr>
      </a:lvl1pPr>
    </p:titleStyle>
    <p:bodyStyle>
      <a:lvl1pPr marL="0" indent="0" algn="l" defTabSz="914400" rtl="0" eaLnBrk="1" latinLnBrk="0" hangingPunct="1">
        <a:lnSpc>
          <a:spcPct val="125000"/>
        </a:lnSpc>
        <a:spcBef>
          <a:spcPts val="1000"/>
        </a:spcBef>
        <a:buFont typeface="Arial" panose="020B0604020202020204" pitchFamily="34" charset="0"/>
        <a:buNone/>
        <a:defRPr sz="1200" b="0" i="0" kern="1200">
          <a:solidFill>
            <a:schemeClr val="tx1"/>
          </a:solidFill>
          <a:latin typeface="+mn-lt"/>
          <a:ea typeface="+mn-ea"/>
          <a:cs typeface="+mn-cs"/>
        </a:defRPr>
      </a:lvl1pPr>
      <a:lvl2pPr marL="457200" indent="0" algn="l" defTabSz="914400" rtl="0" eaLnBrk="1" latinLnBrk="0" hangingPunct="1">
        <a:lnSpc>
          <a:spcPct val="125000"/>
        </a:lnSpc>
        <a:spcBef>
          <a:spcPts val="500"/>
        </a:spcBef>
        <a:buFont typeface="Arial" panose="020B0604020202020204" pitchFamily="34" charset="0"/>
        <a:buNone/>
        <a:defRPr sz="1200" b="0" i="0" kern="1200">
          <a:solidFill>
            <a:schemeClr val="tx1"/>
          </a:solidFill>
          <a:latin typeface="+mn-lt"/>
          <a:ea typeface="+mn-ea"/>
          <a:cs typeface="+mn-cs"/>
        </a:defRPr>
      </a:lvl2pPr>
      <a:lvl3pPr marL="914400" indent="0" algn="l" defTabSz="914400" rtl="0" eaLnBrk="1" latinLnBrk="0" hangingPunct="1">
        <a:lnSpc>
          <a:spcPct val="125000"/>
        </a:lnSpc>
        <a:spcBef>
          <a:spcPts val="500"/>
        </a:spcBef>
        <a:buFont typeface="Arial" panose="020B0604020202020204" pitchFamily="34" charset="0"/>
        <a:buNone/>
        <a:defRPr sz="1200" b="0" i="0" kern="1200">
          <a:solidFill>
            <a:schemeClr val="tx1"/>
          </a:solidFill>
          <a:latin typeface="+mn-lt"/>
          <a:ea typeface="+mn-ea"/>
          <a:cs typeface="+mn-cs"/>
        </a:defRPr>
      </a:lvl3pPr>
      <a:lvl4pPr marL="1371600" indent="0" algn="l" defTabSz="914400" rtl="0" eaLnBrk="1" latinLnBrk="0" hangingPunct="1">
        <a:lnSpc>
          <a:spcPct val="125000"/>
        </a:lnSpc>
        <a:spcBef>
          <a:spcPts val="500"/>
        </a:spcBef>
        <a:buFont typeface="Arial" panose="020B0604020202020204" pitchFamily="34" charset="0"/>
        <a:buNone/>
        <a:defRPr sz="1200" b="0" i="0" kern="1200">
          <a:solidFill>
            <a:schemeClr val="tx1"/>
          </a:solidFill>
          <a:latin typeface="+mn-lt"/>
          <a:ea typeface="+mn-ea"/>
          <a:cs typeface="+mn-cs"/>
        </a:defRPr>
      </a:lvl4pPr>
      <a:lvl5pPr marL="1828800" indent="0" algn="l" defTabSz="914400" rtl="0" eaLnBrk="1" latinLnBrk="0" hangingPunct="1">
        <a:lnSpc>
          <a:spcPct val="125000"/>
        </a:lnSpc>
        <a:spcBef>
          <a:spcPts val="500"/>
        </a:spcBef>
        <a:buFont typeface="Arial" panose="020B0604020202020204" pitchFamily="34" charset="0"/>
        <a:buNone/>
        <a:defRPr sz="12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blueletterbible.org/lexicon/g4769/"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95B946-FDBA-2944-A2C5-31ACC880C419}"/>
              </a:ext>
            </a:extLst>
          </p:cNvPr>
          <p:cNvSpPr>
            <a:spLocks noGrp="1"/>
          </p:cNvSpPr>
          <p:nvPr>
            <p:ph type="ctrTitle"/>
          </p:nvPr>
        </p:nvSpPr>
        <p:spPr>
          <a:xfrm>
            <a:off x="-13264" y="5793648"/>
            <a:ext cx="4160130" cy="1198006"/>
          </a:xfrm>
        </p:spPr>
        <p:txBody>
          <a:bodyPr>
            <a:normAutofit/>
          </a:bodyPr>
          <a:lstStyle/>
          <a:p>
            <a:r>
              <a:rPr lang="en-US" sz="4600" dirty="0"/>
              <a:t>Establishment</a:t>
            </a:r>
          </a:p>
        </p:txBody>
      </p:sp>
      <p:pic>
        <p:nvPicPr>
          <p:cNvPr id="8" name="Picture Placeholder 7">
            <a:extLst>
              <a:ext uri="{FF2B5EF4-FFF2-40B4-BE49-F238E27FC236}">
                <a16:creationId xmlns:a16="http://schemas.microsoft.com/office/drawing/2014/main" id="{A7B547AE-0ED1-F708-2948-7882FF343C58}"/>
              </a:ext>
            </a:extLst>
          </p:cNvPr>
          <p:cNvPicPr>
            <a:picLocks noGrp="1" noChangeAspect="1"/>
          </p:cNvPicPr>
          <p:nvPr>
            <p:ph type="pic" sz="quarter" idx="13"/>
          </p:nvPr>
        </p:nvPicPr>
        <p:blipFill>
          <a:blip r:embed="rId2"/>
          <a:srcRect l="12156" r="12156"/>
          <a:stretch/>
        </p:blipFill>
        <p:spPr>
          <a:xfrm>
            <a:off x="4405936" y="0"/>
            <a:ext cx="7786063" cy="6858000"/>
          </a:xfrm>
        </p:spPr>
      </p:pic>
      <p:sp>
        <p:nvSpPr>
          <p:cNvPr id="2" name="TextBox 1">
            <a:extLst>
              <a:ext uri="{FF2B5EF4-FFF2-40B4-BE49-F238E27FC236}">
                <a16:creationId xmlns:a16="http://schemas.microsoft.com/office/drawing/2014/main" id="{E93AD7E0-DD9A-B131-E991-7428723B6E26}"/>
              </a:ext>
            </a:extLst>
          </p:cNvPr>
          <p:cNvSpPr txBox="1"/>
          <p:nvPr/>
        </p:nvSpPr>
        <p:spPr>
          <a:xfrm>
            <a:off x="408295" y="592746"/>
            <a:ext cx="3868106" cy="6104941"/>
          </a:xfrm>
          <a:prstGeom prst="rect">
            <a:avLst/>
          </a:prstGeom>
          <a:noFill/>
        </p:spPr>
        <p:txBody>
          <a:bodyPr wrap="square" rtlCol="0">
            <a:spAutoFit/>
          </a:bodyPr>
          <a:lstStyle/>
          <a:p>
            <a:pPr marL="285750" indent="-285750" algn="l">
              <a:lnSpc>
                <a:spcPct val="200000"/>
              </a:lnSpc>
              <a:buFont typeface="Arial" panose="020B0604020202020204" pitchFamily="34" charset="0"/>
              <a:buChar char="•"/>
            </a:pPr>
            <a:r>
              <a:rPr lang="en-US" dirty="0">
                <a:solidFill>
                  <a:schemeClr val="accent3">
                    <a:lumMod val="50000"/>
                  </a:schemeClr>
                </a:solidFill>
              </a:rPr>
              <a:t>Good Morning</a:t>
            </a:r>
            <a:r>
              <a:rPr lang="en-US" dirty="0"/>
              <a:t> Saints</a:t>
            </a:r>
          </a:p>
          <a:p>
            <a:pPr marL="285750" indent="-285750" algn="l">
              <a:lnSpc>
                <a:spcPct val="200000"/>
              </a:lnSpc>
              <a:buFont typeface="Arial" panose="020B0604020202020204" pitchFamily="34" charset="0"/>
              <a:buChar char="•"/>
            </a:pPr>
            <a:r>
              <a:rPr lang="en-US" dirty="0"/>
              <a:t>Sunday Dec. 14, 2025</a:t>
            </a:r>
          </a:p>
          <a:p>
            <a:pPr marL="742950" lvl="1" indent="-285750">
              <a:lnSpc>
                <a:spcPct val="200000"/>
              </a:lnSpc>
              <a:buFont typeface="Arial" panose="020B0604020202020204" pitchFamily="34" charset="0"/>
              <a:buChar char="•"/>
            </a:pPr>
            <a:r>
              <a:rPr lang="en-US" dirty="0"/>
              <a:t>Hard to believe almost 2026! </a:t>
            </a:r>
          </a:p>
          <a:p>
            <a:pPr marL="742950" lvl="1" indent="-285750">
              <a:lnSpc>
                <a:spcPct val="200000"/>
              </a:lnSpc>
              <a:buFont typeface="Arial" panose="020B0604020202020204" pitchFamily="34" charset="0"/>
              <a:buChar char="•"/>
            </a:pPr>
            <a:r>
              <a:rPr lang="en-US" dirty="0">
                <a:solidFill>
                  <a:schemeClr val="accent3">
                    <a:lumMod val="50000"/>
                  </a:schemeClr>
                </a:solidFill>
              </a:rPr>
              <a:t>FLEW BY!</a:t>
            </a:r>
          </a:p>
          <a:p>
            <a:pPr marL="742950" lvl="1" indent="-285750">
              <a:lnSpc>
                <a:spcPct val="200000"/>
              </a:lnSpc>
              <a:buFont typeface="Arial" panose="020B0604020202020204" pitchFamily="34" charset="0"/>
              <a:buChar char="•"/>
            </a:pPr>
            <a:r>
              <a:rPr lang="en-US" dirty="0">
                <a:solidFill>
                  <a:schemeClr val="accent3">
                    <a:lumMod val="50000"/>
                  </a:schemeClr>
                </a:solidFill>
              </a:rPr>
              <a:t>At the beginning again</a:t>
            </a:r>
          </a:p>
          <a:p>
            <a:pPr marL="285750" indent="-285750" algn="l">
              <a:lnSpc>
                <a:spcPct val="200000"/>
              </a:lnSpc>
              <a:buFont typeface="Arial" panose="020B0604020202020204" pitchFamily="34" charset="0"/>
              <a:buChar char="•"/>
            </a:pPr>
            <a:r>
              <a:rPr lang="en-US" dirty="0"/>
              <a:t>Imone</a:t>
            </a:r>
          </a:p>
          <a:p>
            <a:pPr marL="285750" indent="-285750" algn="l">
              <a:lnSpc>
                <a:spcPct val="200000"/>
              </a:lnSpc>
              <a:buFont typeface="Arial" panose="020B0604020202020204" pitchFamily="34" charset="0"/>
              <a:buChar char="•"/>
            </a:pPr>
            <a:r>
              <a:rPr lang="en-US" dirty="0"/>
              <a:t>Wisdom Seekers @TFC</a:t>
            </a:r>
          </a:p>
          <a:p>
            <a:pPr marL="285750" indent="-285750" algn="l">
              <a:lnSpc>
                <a:spcPct val="200000"/>
              </a:lnSpc>
              <a:buFont typeface="Arial" panose="020B0604020202020204" pitchFamily="34" charset="0"/>
              <a:buChar char="•"/>
            </a:pPr>
            <a:r>
              <a:rPr lang="en-US" dirty="0"/>
              <a:t>Cold and Blustery</a:t>
            </a:r>
          </a:p>
          <a:p>
            <a:pPr marL="285750" indent="-285750" algn="l">
              <a:lnSpc>
                <a:spcPct val="200000"/>
              </a:lnSpc>
              <a:buFont typeface="Arial" panose="020B0604020202020204" pitchFamily="34" charset="0"/>
              <a:buChar char="•"/>
            </a:pPr>
            <a:r>
              <a:rPr lang="en-US" dirty="0"/>
              <a:t>Marathon</a:t>
            </a:r>
          </a:p>
          <a:p>
            <a:pPr marL="285750" indent="-285750" algn="l">
              <a:lnSpc>
                <a:spcPct val="200000"/>
              </a:lnSpc>
              <a:buFont typeface="Arial" panose="020B0604020202020204" pitchFamily="34" charset="0"/>
              <a:buChar char="•"/>
            </a:pPr>
            <a:endParaRPr lang="en-US" dirty="0"/>
          </a:p>
        </p:txBody>
      </p:sp>
    </p:spTree>
    <p:extLst>
      <p:ext uri="{BB962C8B-B14F-4D97-AF65-F5344CB8AC3E}">
        <p14:creationId xmlns:p14="http://schemas.microsoft.com/office/powerpoint/2010/main" val="1813412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81A18018-BC0C-FB65-52C4-1AC06ECA4709}"/>
              </a:ext>
            </a:extLst>
          </p:cNvPr>
          <p:cNvSpPr>
            <a:spLocks noGrp="1"/>
          </p:cNvSpPr>
          <p:nvPr>
            <p:ph type="title"/>
          </p:nvPr>
        </p:nvSpPr>
        <p:spPr>
          <a:xfrm>
            <a:off x="3180254" y="0"/>
            <a:ext cx="8860555" cy="2490785"/>
          </a:xfrm>
        </p:spPr>
        <p:txBody>
          <a:bodyPr>
            <a:noAutofit/>
          </a:bodyPr>
          <a:lstStyle/>
          <a:p>
            <a:r>
              <a:rPr lang="en-US" sz="6600" dirty="0"/>
              <a:t>Class Participation Sector:</a:t>
            </a:r>
          </a:p>
        </p:txBody>
      </p:sp>
      <p:pic>
        <p:nvPicPr>
          <p:cNvPr id="6" name="Picture Placeholder 5">
            <a:extLst>
              <a:ext uri="{FF2B5EF4-FFF2-40B4-BE49-F238E27FC236}">
                <a16:creationId xmlns:a16="http://schemas.microsoft.com/office/drawing/2014/main" id="{17586073-9DF1-42AD-2618-345327E3267F}"/>
              </a:ext>
            </a:extLst>
          </p:cNvPr>
          <p:cNvPicPr>
            <a:picLocks noGrp="1" noChangeAspect="1"/>
          </p:cNvPicPr>
          <p:nvPr>
            <p:ph type="pic" sz="quarter" idx="13"/>
          </p:nvPr>
        </p:nvPicPr>
        <p:blipFill rotWithShape="1">
          <a:blip r:embed="rId2"/>
          <a:srcRect l="23553" r="23553"/>
          <a:stretch/>
        </p:blipFill>
        <p:spPr>
          <a:xfrm>
            <a:off x="1" y="-11753"/>
            <a:ext cx="3021370" cy="6869754"/>
          </a:xfrm>
        </p:spPr>
      </p:pic>
      <p:sp>
        <p:nvSpPr>
          <p:cNvPr id="3" name="Text Placeholder 14">
            <a:extLst>
              <a:ext uri="{FF2B5EF4-FFF2-40B4-BE49-F238E27FC236}">
                <a16:creationId xmlns:a16="http://schemas.microsoft.com/office/drawing/2014/main" id="{0A9E5FC0-AC0B-4F9E-DD53-1B830332C17C}"/>
              </a:ext>
            </a:extLst>
          </p:cNvPr>
          <p:cNvSpPr txBox="1">
            <a:spLocks/>
          </p:cNvSpPr>
          <p:nvPr/>
        </p:nvSpPr>
        <p:spPr>
          <a:xfrm>
            <a:off x="3331444" y="2254666"/>
            <a:ext cx="8860555" cy="4236619"/>
          </a:xfrm>
          <a:prstGeom prst="rect">
            <a:avLst/>
          </a:prstGeom>
        </p:spPr>
        <p:txBody>
          <a:bodyPr vert="horz" lIns="0" tIns="45720" rIns="0" bIns="45720" rtlCol="0" anchor="ctr">
            <a:normAutofit/>
          </a:bodyPr>
          <a:lstStyle>
            <a:defPPr>
              <a:defRPr lang="en-US"/>
            </a:defPPr>
            <a:lvl1pPr marL="0" algn="r" defTabSz="914400" rtl="0" eaLnBrk="1" latinLnBrk="0" hangingPunct="1">
              <a:defRPr sz="1000" b="0" i="0" kern="1200" spc="70" baseline="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r>
              <a:rPr lang="en-US" sz="6000" dirty="0"/>
              <a:t>What are some things that God establishes?</a:t>
            </a:r>
          </a:p>
          <a:p>
            <a:pPr marL="171450" indent="-171450">
              <a:buFont typeface="Arial" panose="020B0604020202020204" pitchFamily="34" charset="0"/>
              <a:buChar char="•"/>
            </a:pPr>
            <a:endParaRPr lang="en-US" sz="2100" dirty="0"/>
          </a:p>
          <a:p>
            <a:endParaRPr lang="en-US" dirty="0"/>
          </a:p>
        </p:txBody>
      </p:sp>
      <p:sp>
        <p:nvSpPr>
          <p:cNvPr id="4" name="TextBox 3">
            <a:extLst>
              <a:ext uri="{FF2B5EF4-FFF2-40B4-BE49-F238E27FC236}">
                <a16:creationId xmlns:a16="http://schemas.microsoft.com/office/drawing/2014/main" id="{0AED45C5-8F86-0618-8D35-241D0490DB8D}"/>
              </a:ext>
            </a:extLst>
          </p:cNvPr>
          <p:cNvSpPr txBox="1"/>
          <p:nvPr/>
        </p:nvSpPr>
        <p:spPr>
          <a:xfrm>
            <a:off x="1192571" y="5789691"/>
            <a:ext cx="1828800" cy="923330"/>
          </a:xfrm>
          <a:prstGeom prst="rect">
            <a:avLst/>
          </a:prstGeom>
          <a:noFill/>
        </p:spPr>
        <p:txBody>
          <a:bodyPr wrap="square" rtlCol="0">
            <a:spAutoFit/>
          </a:bodyPr>
          <a:lstStyle/>
          <a:p>
            <a:pPr algn="l"/>
            <a:r>
              <a:rPr lang="en-US" dirty="0">
                <a:solidFill>
                  <a:schemeClr val="bg1"/>
                </a:solidFill>
              </a:rPr>
              <a:t>PEOPLE</a:t>
            </a:r>
          </a:p>
          <a:p>
            <a:pPr algn="l"/>
            <a:r>
              <a:rPr lang="en-US" dirty="0">
                <a:solidFill>
                  <a:schemeClr val="bg1"/>
                </a:solidFill>
              </a:rPr>
              <a:t>PLACES</a:t>
            </a:r>
          </a:p>
          <a:p>
            <a:pPr algn="l"/>
            <a:r>
              <a:rPr lang="en-US" dirty="0">
                <a:solidFill>
                  <a:schemeClr val="bg1"/>
                </a:solidFill>
              </a:rPr>
              <a:t>HIS WILL/WAYS</a:t>
            </a:r>
          </a:p>
        </p:txBody>
      </p:sp>
    </p:spTree>
    <p:extLst>
      <p:ext uri="{BB962C8B-B14F-4D97-AF65-F5344CB8AC3E}">
        <p14:creationId xmlns:p14="http://schemas.microsoft.com/office/powerpoint/2010/main" val="2889965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ABD3D9C-026C-538B-4ED4-B2B6C8F61D76}"/>
              </a:ext>
            </a:extLst>
          </p:cNvPr>
          <p:cNvSpPr>
            <a:spLocks noGrp="1"/>
          </p:cNvSpPr>
          <p:nvPr>
            <p:ph type="ctrTitle"/>
          </p:nvPr>
        </p:nvSpPr>
        <p:spPr>
          <a:xfrm>
            <a:off x="389317" y="222899"/>
            <a:ext cx="9810747" cy="493720"/>
          </a:xfrm>
        </p:spPr>
        <p:txBody>
          <a:bodyPr>
            <a:normAutofit fontScale="90000"/>
          </a:bodyPr>
          <a:lstStyle/>
          <a:p>
            <a:r>
              <a:rPr lang="en-US" dirty="0"/>
              <a:t>ESTABLISHMENT: MODERN ENGLISH</a:t>
            </a:r>
          </a:p>
        </p:txBody>
      </p:sp>
      <p:sp>
        <p:nvSpPr>
          <p:cNvPr id="15" name="Text Placeholder 14">
            <a:extLst>
              <a:ext uri="{FF2B5EF4-FFF2-40B4-BE49-F238E27FC236}">
                <a16:creationId xmlns:a16="http://schemas.microsoft.com/office/drawing/2014/main" id="{EA2A3A86-8F0F-3016-3D7B-84FA27CD6CE9}"/>
              </a:ext>
            </a:extLst>
          </p:cNvPr>
          <p:cNvSpPr>
            <a:spLocks noGrp="1"/>
          </p:cNvSpPr>
          <p:nvPr>
            <p:ph type="body" sz="quarter" idx="16"/>
          </p:nvPr>
        </p:nvSpPr>
        <p:spPr>
          <a:xfrm>
            <a:off x="389317" y="588131"/>
            <a:ext cx="10946190" cy="3159881"/>
          </a:xfrm>
        </p:spPr>
        <p:txBody>
          <a:bodyPr>
            <a:normAutofit fontScale="25000" lnSpcReduction="20000"/>
          </a:bodyPr>
          <a:lstStyle/>
          <a:p>
            <a:pPr marL="171450" indent="-171450">
              <a:lnSpc>
                <a:spcPct val="200000"/>
              </a:lnSpc>
              <a:buFont typeface="Arial" panose="020B0604020202020204" pitchFamily="34" charset="0"/>
              <a:buChar char="•"/>
            </a:pPr>
            <a:r>
              <a:rPr lang="en-US" sz="8000" dirty="0">
                <a:latin typeface="+mj-lt"/>
              </a:rPr>
              <a:t>Something </a:t>
            </a:r>
            <a:r>
              <a:rPr lang="en-US" sz="8000" dirty="0">
                <a:solidFill>
                  <a:schemeClr val="accent3">
                    <a:lumMod val="75000"/>
                  </a:schemeClr>
                </a:solidFill>
                <a:latin typeface="+mj-lt"/>
              </a:rPr>
              <a:t>established</a:t>
            </a:r>
            <a:r>
              <a:rPr lang="en-US" sz="8000" dirty="0">
                <a:latin typeface="+mj-lt"/>
              </a:rPr>
              <a:t> like a settled arrangement</a:t>
            </a:r>
          </a:p>
          <a:p>
            <a:pPr marL="171450" indent="-171450">
              <a:lnSpc>
                <a:spcPct val="200000"/>
              </a:lnSpc>
              <a:buFont typeface="Arial" panose="020B0604020202020204" pitchFamily="34" charset="0"/>
              <a:buChar char="•"/>
            </a:pPr>
            <a:r>
              <a:rPr lang="en-US" sz="8000" dirty="0">
                <a:latin typeface="+mj-lt"/>
              </a:rPr>
              <a:t>An </a:t>
            </a:r>
            <a:r>
              <a:rPr lang="en-US" sz="8000" dirty="0">
                <a:solidFill>
                  <a:srgbClr val="FF0000"/>
                </a:solidFill>
                <a:latin typeface="+mj-lt"/>
              </a:rPr>
              <a:t>established church</a:t>
            </a:r>
          </a:p>
          <a:p>
            <a:pPr marL="628650" lvl="1" indent="-171450">
              <a:lnSpc>
                <a:spcPct val="200000"/>
              </a:lnSpc>
              <a:buFont typeface="Arial" panose="020B0604020202020204" pitchFamily="34" charset="0"/>
              <a:buChar char="•"/>
            </a:pPr>
            <a:r>
              <a:rPr lang="en-US" sz="8000" dirty="0">
                <a:latin typeface="+mj-lt"/>
              </a:rPr>
              <a:t>Quote from a guy who </a:t>
            </a:r>
            <a:r>
              <a:rPr lang="en-US" sz="8000" dirty="0">
                <a:solidFill>
                  <a:schemeClr val="accent3">
                    <a:lumMod val="75000"/>
                  </a:schemeClr>
                </a:solidFill>
                <a:latin typeface="+mj-lt"/>
              </a:rPr>
              <a:t>chronicles scientology</a:t>
            </a:r>
            <a:r>
              <a:rPr lang="en-US" sz="8000" dirty="0">
                <a:latin typeface="+mj-lt"/>
              </a:rPr>
              <a:t>- “established church “🥸</a:t>
            </a:r>
          </a:p>
          <a:p>
            <a:pPr marL="171450" indent="-171450">
              <a:lnSpc>
                <a:spcPct val="200000"/>
              </a:lnSpc>
              <a:buFont typeface="Arial" panose="020B0604020202020204" pitchFamily="34" charset="0"/>
              <a:buChar char="•"/>
            </a:pPr>
            <a:r>
              <a:rPr lang="en-US" sz="8000" dirty="0">
                <a:latin typeface="+mj-lt"/>
              </a:rPr>
              <a:t>Civil or military organization</a:t>
            </a:r>
          </a:p>
          <a:p>
            <a:pPr marL="171450" indent="-171450">
              <a:lnSpc>
                <a:spcPct val="200000"/>
              </a:lnSpc>
              <a:buFont typeface="Arial" panose="020B0604020202020204" pitchFamily="34" charset="0"/>
              <a:buChar char="•"/>
            </a:pPr>
            <a:r>
              <a:rPr lang="en-US" sz="8000" dirty="0">
                <a:latin typeface="+mj-lt"/>
              </a:rPr>
              <a:t>A place of </a:t>
            </a:r>
            <a:r>
              <a:rPr lang="en-US" sz="8000" dirty="0">
                <a:solidFill>
                  <a:srgbClr val="FF0000"/>
                </a:solidFill>
                <a:latin typeface="+mj-lt"/>
              </a:rPr>
              <a:t>business</a:t>
            </a:r>
            <a:r>
              <a:rPr lang="en-US" sz="8000" dirty="0">
                <a:latin typeface="+mj-lt"/>
              </a:rPr>
              <a:t>, or </a:t>
            </a:r>
            <a:r>
              <a:rPr lang="en-US" sz="8000" dirty="0">
                <a:solidFill>
                  <a:srgbClr val="FF0000"/>
                </a:solidFill>
                <a:latin typeface="+mj-lt"/>
              </a:rPr>
              <a:t>residence</a:t>
            </a:r>
          </a:p>
          <a:p>
            <a:pPr marL="171450" indent="-171450">
              <a:lnSpc>
                <a:spcPct val="200000"/>
              </a:lnSpc>
              <a:buFont typeface="Arial" panose="020B0604020202020204" pitchFamily="34" charset="0"/>
              <a:buChar char="•"/>
            </a:pPr>
            <a:r>
              <a:rPr lang="en-US" sz="8000" dirty="0">
                <a:latin typeface="+mj-lt"/>
              </a:rPr>
              <a:t>Public or private </a:t>
            </a:r>
            <a:r>
              <a:rPr lang="en-US" sz="8000" dirty="0">
                <a:solidFill>
                  <a:srgbClr val="FF0000"/>
                </a:solidFill>
                <a:latin typeface="+mj-lt"/>
              </a:rPr>
              <a:t>institution</a:t>
            </a:r>
          </a:p>
          <a:p>
            <a:pPr marL="171450" indent="-171450">
              <a:lnSpc>
                <a:spcPct val="200000"/>
              </a:lnSpc>
              <a:buFont typeface="Arial" panose="020B0604020202020204" pitchFamily="34" charset="0"/>
              <a:buChar char="•"/>
            </a:pPr>
            <a:r>
              <a:rPr lang="en-US" sz="8000" dirty="0">
                <a:latin typeface="+mj-lt"/>
              </a:rPr>
              <a:t>A group of </a:t>
            </a:r>
            <a:r>
              <a:rPr lang="en-US" sz="8000" dirty="0">
                <a:solidFill>
                  <a:srgbClr val="FF0000"/>
                </a:solidFill>
                <a:latin typeface="+mj-lt"/>
              </a:rPr>
              <a:t>social, economic, and political leaders who form a ruling class of a nation</a:t>
            </a:r>
          </a:p>
          <a:p>
            <a:pPr marL="628650" lvl="1" indent="-171450">
              <a:lnSpc>
                <a:spcPct val="200000"/>
              </a:lnSpc>
              <a:buFont typeface="Arial" panose="020B0604020202020204" pitchFamily="34" charset="0"/>
              <a:buChar char="•"/>
            </a:pPr>
            <a:r>
              <a:rPr lang="en-US" sz="8000" dirty="0" err="1">
                <a:solidFill>
                  <a:srgbClr val="FF0000"/>
                </a:solidFill>
                <a:latin typeface="+mj-lt"/>
              </a:rPr>
              <a:t>Pn</a:t>
            </a:r>
            <a:r>
              <a:rPr lang="en-US" sz="8000" dirty="0" err="1">
                <a:solidFill>
                  <a:schemeClr val="accent3"/>
                </a:solidFill>
                <a:latin typeface="+mj-lt"/>
              </a:rPr>
              <a:t>eu</a:t>
            </a:r>
            <a:r>
              <a:rPr lang="en-US" sz="8000" dirty="0" err="1">
                <a:solidFill>
                  <a:schemeClr val="accent4"/>
                </a:solidFill>
                <a:latin typeface="+mj-lt"/>
              </a:rPr>
              <a:t>ma</a:t>
            </a:r>
            <a:r>
              <a:rPr lang="en-US" sz="8000" dirty="0" err="1">
                <a:solidFill>
                  <a:srgbClr val="00B050"/>
                </a:solidFill>
                <a:latin typeface="+mj-lt"/>
              </a:rPr>
              <a:t>ti</a:t>
            </a:r>
            <a:r>
              <a:rPr lang="en-US" sz="8000" dirty="0" err="1">
                <a:solidFill>
                  <a:schemeClr val="accent1"/>
                </a:solidFill>
                <a:latin typeface="+mj-lt"/>
              </a:rPr>
              <a:t>k</a:t>
            </a:r>
            <a:r>
              <a:rPr lang="en-US" sz="8000" dirty="0" err="1">
                <a:solidFill>
                  <a:schemeClr val="accent6">
                    <a:lumMod val="50000"/>
                  </a:schemeClr>
                </a:solidFill>
                <a:latin typeface="+mj-lt"/>
              </a:rPr>
              <a:t>o</a:t>
            </a:r>
            <a:r>
              <a:rPr lang="en-US" sz="8000" dirty="0" err="1">
                <a:solidFill>
                  <a:srgbClr val="7030A0"/>
                </a:solidFill>
                <a:latin typeface="+mj-lt"/>
              </a:rPr>
              <a:t>s</a:t>
            </a:r>
            <a:r>
              <a:rPr lang="en-US" sz="8000" dirty="0">
                <a:latin typeface="+mj-lt"/>
              </a:rPr>
              <a:t> brain says that sounds like an </a:t>
            </a:r>
            <a:r>
              <a:rPr lang="en-US" sz="8000" dirty="0" err="1">
                <a:latin typeface="+mj-lt"/>
              </a:rPr>
              <a:t>Ekklesia</a:t>
            </a:r>
            <a:r>
              <a:rPr lang="en-US" sz="8000" dirty="0">
                <a:latin typeface="+mj-lt"/>
              </a:rPr>
              <a:t>!</a:t>
            </a:r>
          </a:p>
          <a:p>
            <a:pPr marL="171450" indent="-171450">
              <a:buFont typeface="Arial" panose="020B0604020202020204" pitchFamily="34" charset="0"/>
              <a:buChar char="•"/>
            </a:pPr>
            <a:endParaRPr lang="en-US" sz="2100" dirty="0"/>
          </a:p>
          <a:p>
            <a:endParaRPr lang="en-US" dirty="0"/>
          </a:p>
        </p:txBody>
      </p:sp>
      <p:pic>
        <p:nvPicPr>
          <p:cNvPr id="16" name="Picture Placeholder 6">
            <a:extLst>
              <a:ext uri="{FF2B5EF4-FFF2-40B4-BE49-F238E27FC236}">
                <a16:creationId xmlns:a16="http://schemas.microsoft.com/office/drawing/2014/main" id="{B3E54B81-9BC6-9E5A-F322-B319720FA752}"/>
              </a:ext>
            </a:extLst>
          </p:cNvPr>
          <p:cNvPicPr>
            <a:picLocks noGrp="1" noChangeAspect="1"/>
          </p:cNvPicPr>
          <p:nvPr>
            <p:ph type="pic" sz="quarter" idx="13"/>
          </p:nvPr>
        </p:nvPicPr>
        <p:blipFill>
          <a:blip r:embed="rId2"/>
          <a:srcRect t="26368" b="26368"/>
          <a:stretch/>
        </p:blipFill>
        <p:spPr>
          <a:xfrm>
            <a:off x="0" y="5095119"/>
            <a:ext cx="12192000" cy="1762880"/>
          </a:xfrm>
        </p:spPr>
      </p:pic>
    </p:spTree>
    <p:extLst>
      <p:ext uri="{BB962C8B-B14F-4D97-AF65-F5344CB8AC3E}">
        <p14:creationId xmlns:p14="http://schemas.microsoft.com/office/powerpoint/2010/main" val="115978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ECAE4D-73F3-6797-0412-18F5D86D5597}"/>
              </a:ext>
            </a:extLst>
          </p:cNvPr>
          <p:cNvPicPr>
            <a:picLocks noChangeAspect="1"/>
          </p:cNvPicPr>
          <p:nvPr/>
        </p:nvPicPr>
        <p:blipFill>
          <a:blip r:embed="rId2"/>
          <a:stretch>
            <a:fillRect/>
          </a:stretch>
        </p:blipFill>
        <p:spPr>
          <a:xfrm>
            <a:off x="49137" y="1244326"/>
            <a:ext cx="6744820" cy="2386407"/>
          </a:xfrm>
          <a:prstGeom prst="rect">
            <a:avLst/>
          </a:prstGeom>
        </p:spPr>
      </p:pic>
      <p:sp>
        <p:nvSpPr>
          <p:cNvPr id="2" name="Title 1">
            <a:extLst>
              <a:ext uri="{FF2B5EF4-FFF2-40B4-BE49-F238E27FC236}">
                <a16:creationId xmlns:a16="http://schemas.microsoft.com/office/drawing/2014/main" id="{FAC308BA-459D-301F-8B39-EB14A0A87376}"/>
              </a:ext>
            </a:extLst>
          </p:cNvPr>
          <p:cNvSpPr>
            <a:spLocks noGrp="1"/>
          </p:cNvSpPr>
          <p:nvPr>
            <p:ph type="title"/>
          </p:nvPr>
        </p:nvSpPr>
        <p:spPr>
          <a:xfrm>
            <a:off x="196547" y="125325"/>
            <a:ext cx="6646547" cy="1067878"/>
          </a:xfrm>
        </p:spPr>
        <p:txBody>
          <a:bodyPr/>
          <a:lstStyle/>
          <a:p>
            <a:pPr algn="ctr"/>
            <a:r>
              <a:rPr lang="en-US" dirty="0"/>
              <a:t>Refresher: </a:t>
            </a:r>
            <a:br>
              <a:rPr lang="en-US" dirty="0"/>
            </a:br>
            <a:r>
              <a:rPr lang="en-US" dirty="0"/>
              <a:t>What is an </a:t>
            </a:r>
            <a:r>
              <a:rPr lang="en-US" dirty="0" err="1"/>
              <a:t>Ekklesia</a:t>
            </a:r>
            <a:r>
              <a:rPr lang="en-US" dirty="0"/>
              <a:t>?</a:t>
            </a:r>
          </a:p>
        </p:txBody>
      </p:sp>
      <p:sp>
        <p:nvSpPr>
          <p:cNvPr id="7" name="Text Placeholder 6">
            <a:extLst>
              <a:ext uri="{FF2B5EF4-FFF2-40B4-BE49-F238E27FC236}">
                <a16:creationId xmlns:a16="http://schemas.microsoft.com/office/drawing/2014/main" id="{E3D3326D-E93C-FE1B-DD45-6C64C6CB5747}"/>
              </a:ext>
            </a:extLst>
          </p:cNvPr>
          <p:cNvSpPr>
            <a:spLocks noGrp="1"/>
          </p:cNvSpPr>
          <p:nvPr>
            <p:ph type="body" sz="quarter" idx="18"/>
          </p:nvPr>
        </p:nvSpPr>
        <p:spPr>
          <a:xfrm>
            <a:off x="0" y="2386406"/>
            <a:ext cx="6843094" cy="4471593"/>
          </a:xfrm>
        </p:spPr>
        <p:txBody>
          <a:bodyPr>
            <a:normAutofit/>
          </a:bodyPr>
          <a:lstStyle/>
          <a:p>
            <a:pPr algn="ctr"/>
            <a:endParaRPr lang="en-US" sz="3200" b="1" u="sng" dirty="0"/>
          </a:p>
          <a:p>
            <a:pPr algn="ctr"/>
            <a:endParaRPr lang="en-US" sz="3200" b="1" u="sng" dirty="0"/>
          </a:p>
          <a:p>
            <a:pPr algn="ctr"/>
            <a:r>
              <a:rPr lang="en-US" sz="3200" b="1" u="sng" dirty="0"/>
              <a:t>Acts 11:22-26 (KJV) </a:t>
            </a:r>
          </a:p>
          <a:p>
            <a:pPr algn="ctr"/>
            <a:r>
              <a:rPr lang="en-US" sz="2400" b="1" dirty="0"/>
              <a:t>Context- </a:t>
            </a:r>
            <a:r>
              <a:rPr lang="en-US" sz="2400" b="1" dirty="0">
                <a:solidFill>
                  <a:srgbClr val="FF0000"/>
                </a:solidFill>
              </a:rPr>
              <a:t>After Stephen</a:t>
            </a:r>
            <a:r>
              <a:rPr lang="en-US" sz="2400" b="1" dirty="0"/>
              <a:t> 🪦 Disciples are </a:t>
            </a:r>
            <a:r>
              <a:rPr lang="en-US" sz="2400" b="1" dirty="0">
                <a:solidFill>
                  <a:srgbClr val="FF0000"/>
                </a:solidFill>
              </a:rPr>
              <a:t>scattered</a:t>
            </a:r>
            <a:r>
              <a:rPr lang="en-US" sz="1800" b="1" dirty="0"/>
              <a:t> ( to </a:t>
            </a:r>
            <a:r>
              <a:rPr lang="en-US" sz="1800" b="1" dirty="0" err="1"/>
              <a:t>Phenice</a:t>
            </a:r>
            <a:r>
              <a:rPr lang="en-US" sz="1800" b="1" dirty="0"/>
              <a:t>, and Cyprus)</a:t>
            </a:r>
            <a:r>
              <a:rPr lang="en-US" sz="2400" b="1" dirty="0"/>
              <a:t> preach to </a:t>
            </a:r>
            <a:r>
              <a:rPr lang="en-US" sz="2400" b="1" dirty="0">
                <a:solidFill>
                  <a:srgbClr val="FF0000"/>
                </a:solidFill>
              </a:rPr>
              <a:t>Jews only</a:t>
            </a:r>
            <a:r>
              <a:rPr lang="en-US" sz="2400" b="1" dirty="0"/>
              <a:t>. Then to </a:t>
            </a:r>
            <a:r>
              <a:rPr lang="en-US" sz="2400" b="1" dirty="0">
                <a:solidFill>
                  <a:srgbClr val="FF0000"/>
                </a:solidFill>
              </a:rPr>
              <a:t>Grecians in Antioch</a:t>
            </a:r>
            <a:r>
              <a:rPr lang="en-US" sz="2400" b="1" dirty="0"/>
              <a:t>. Many were saved. The Lord was near</a:t>
            </a:r>
          </a:p>
          <a:p>
            <a:endParaRPr lang="en-US" sz="1700" dirty="0"/>
          </a:p>
        </p:txBody>
      </p:sp>
      <p:sp>
        <p:nvSpPr>
          <p:cNvPr id="5" name="TextBox 4">
            <a:extLst>
              <a:ext uri="{FF2B5EF4-FFF2-40B4-BE49-F238E27FC236}">
                <a16:creationId xmlns:a16="http://schemas.microsoft.com/office/drawing/2014/main" id="{BD73EC1C-D28B-3D87-8BCD-84D6ED4F3384}"/>
              </a:ext>
            </a:extLst>
          </p:cNvPr>
          <p:cNvSpPr txBox="1"/>
          <p:nvPr/>
        </p:nvSpPr>
        <p:spPr>
          <a:xfrm>
            <a:off x="6892230" y="125325"/>
            <a:ext cx="5299769" cy="6878806"/>
          </a:xfrm>
          <a:prstGeom prst="rect">
            <a:avLst/>
          </a:prstGeom>
          <a:noFill/>
        </p:spPr>
        <p:txBody>
          <a:bodyPr wrap="square" rtlCol="0">
            <a:spAutoFit/>
          </a:bodyPr>
          <a:lstStyle/>
          <a:p>
            <a:pPr algn="l"/>
            <a:r>
              <a:rPr lang="en-US" sz="2100" dirty="0"/>
              <a:t>22 Then tidings of these things came unto the ears of the </a:t>
            </a:r>
            <a:r>
              <a:rPr lang="en-US" sz="2100" dirty="0">
                <a:solidFill>
                  <a:srgbClr val="FF0000"/>
                </a:solidFill>
              </a:rPr>
              <a:t>church</a:t>
            </a:r>
            <a:r>
              <a:rPr lang="en-US" sz="2100" dirty="0"/>
              <a:t> which was in Jerusalem: and they sent forth Barnabas, that he should go as far as Antioch. 23 Who, when he came, and had seen the grace of God, was glad, and exhorted them all, that with purpose of heart they would cleave unto the Lord. </a:t>
            </a:r>
          </a:p>
          <a:p>
            <a:pPr algn="l"/>
            <a:endParaRPr lang="en-US" sz="2100" dirty="0"/>
          </a:p>
          <a:p>
            <a:pPr algn="l"/>
            <a:r>
              <a:rPr lang="en-US" sz="2100" dirty="0"/>
              <a:t>24 For he was a good man, and full of the Holy Ghost and of faith: and </a:t>
            </a:r>
            <a:r>
              <a:rPr lang="en-US" sz="2100" dirty="0">
                <a:solidFill>
                  <a:schemeClr val="accent1">
                    <a:lumMod val="50000"/>
                  </a:schemeClr>
                </a:solidFill>
              </a:rPr>
              <a:t>much people was added unto the Lord 😆</a:t>
            </a:r>
            <a:endParaRPr lang="en-US" sz="2100" dirty="0"/>
          </a:p>
          <a:p>
            <a:pPr algn="l"/>
            <a:endParaRPr lang="en-US" sz="2100" dirty="0"/>
          </a:p>
          <a:p>
            <a:pPr algn="l"/>
            <a:r>
              <a:rPr lang="en-US" sz="2100" dirty="0"/>
              <a:t>25 Then departed Barnabas to Tarsus, for to seek Saul: 26 And when he had found him, he brought him unto Antioch. And it came to pass, that a whole year they assembled themselves with the </a:t>
            </a:r>
            <a:r>
              <a:rPr lang="en-US" sz="2100" dirty="0">
                <a:solidFill>
                  <a:srgbClr val="FF0000"/>
                </a:solidFill>
              </a:rPr>
              <a:t>church</a:t>
            </a:r>
            <a:r>
              <a:rPr lang="en-US" sz="2100" dirty="0"/>
              <a:t>, and taught much people. And the </a:t>
            </a:r>
            <a:r>
              <a:rPr lang="en-US" sz="2100" dirty="0">
                <a:solidFill>
                  <a:schemeClr val="accent1">
                    <a:lumMod val="50000"/>
                  </a:schemeClr>
                </a:solidFill>
              </a:rPr>
              <a:t>disciples were called Christians first in Antioch.</a:t>
            </a:r>
          </a:p>
        </p:txBody>
      </p:sp>
    </p:spTree>
    <p:extLst>
      <p:ext uri="{BB962C8B-B14F-4D97-AF65-F5344CB8AC3E}">
        <p14:creationId xmlns:p14="http://schemas.microsoft.com/office/powerpoint/2010/main" val="1977078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1566ADA-39C0-2F26-A0B9-140D7A5DFD28}"/>
              </a:ext>
            </a:extLst>
          </p:cNvPr>
          <p:cNvPicPr>
            <a:picLocks noGrp="1" noChangeAspect="1"/>
          </p:cNvPicPr>
          <p:nvPr>
            <p:ph type="pic" sz="quarter" idx="13"/>
          </p:nvPr>
        </p:nvPicPr>
        <p:blipFill>
          <a:blip r:embed="rId2"/>
          <a:srcRect t="6934" b="6934"/>
          <a:stretch/>
        </p:blipFill>
        <p:spPr>
          <a:xfrm>
            <a:off x="-1" y="0"/>
            <a:ext cx="12337143" cy="6858000"/>
          </a:xfrm>
        </p:spPr>
      </p:pic>
    </p:spTree>
    <p:extLst>
      <p:ext uri="{BB962C8B-B14F-4D97-AF65-F5344CB8AC3E}">
        <p14:creationId xmlns:p14="http://schemas.microsoft.com/office/powerpoint/2010/main" val="2585865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81A18018-BC0C-FB65-52C4-1AC06ECA4709}"/>
              </a:ext>
            </a:extLst>
          </p:cNvPr>
          <p:cNvSpPr>
            <a:spLocks noGrp="1"/>
          </p:cNvSpPr>
          <p:nvPr>
            <p:ph type="title"/>
          </p:nvPr>
        </p:nvSpPr>
        <p:spPr>
          <a:xfrm>
            <a:off x="3180254" y="0"/>
            <a:ext cx="8860555" cy="2490785"/>
          </a:xfrm>
        </p:spPr>
        <p:txBody>
          <a:bodyPr>
            <a:noAutofit/>
          </a:bodyPr>
          <a:lstStyle/>
          <a:p>
            <a:r>
              <a:rPr lang="en-US" sz="6600" u="sng" dirty="0"/>
              <a:t>Class Participation </a:t>
            </a:r>
            <a:r>
              <a:rPr lang="en-US" sz="6600" dirty="0"/>
              <a:t>🚨</a:t>
            </a:r>
          </a:p>
        </p:txBody>
      </p:sp>
      <p:pic>
        <p:nvPicPr>
          <p:cNvPr id="6" name="Picture Placeholder 5">
            <a:extLst>
              <a:ext uri="{FF2B5EF4-FFF2-40B4-BE49-F238E27FC236}">
                <a16:creationId xmlns:a16="http://schemas.microsoft.com/office/drawing/2014/main" id="{17586073-9DF1-42AD-2618-345327E3267F}"/>
              </a:ext>
            </a:extLst>
          </p:cNvPr>
          <p:cNvPicPr>
            <a:picLocks noGrp="1" noChangeAspect="1"/>
          </p:cNvPicPr>
          <p:nvPr>
            <p:ph type="pic" sz="quarter" idx="13"/>
          </p:nvPr>
        </p:nvPicPr>
        <p:blipFill rotWithShape="1">
          <a:blip r:embed="rId2"/>
          <a:srcRect l="23553" r="23553"/>
          <a:stretch/>
        </p:blipFill>
        <p:spPr>
          <a:xfrm>
            <a:off x="1" y="-11753"/>
            <a:ext cx="3021370" cy="6869754"/>
          </a:xfrm>
        </p:spPr>
      </p:pic>
      <p:sp>
        <p:nvSpPr>
          <p:cNvPr id="3" name="Text Placeholder 14">
            <a:extLst>
              <a:ext uri="{FF2B5EF4-FFF2-40B4-BE49-F238E27FC236}">
                <a16:creationId xmlns:a16="http://schemas.microsoft.com/office/drawing/2014/main" id="{0A9E5FC0-AC0B-4F9E-DD53-1B830332C17C}"/>
              </a:ext>
            </a:extLst>
          </p:cNvPr>
          <p:cNvSpPr txBox="1">
            <a:spLocks/>
          </p:cNvSpPr>
          <p:nvPr/>
        </p:nvSpPr>
        <p:spPr>
          <a:xfrm>
            <a:off x="3180254" y="2651316"/>
            <a:ext cx="8860555" cy="4236619"/>
          </a:xfrm>
          <a:prstGeom prst="rect">
            <a:avLst/>
          </a:prstGeom>
        </p:spPr>
        <p:txBody>
          <a:bodyPr vert="horz" lIns="0" tIns="45720" rIns="0" bIns="45720" rtlCol="0" anchor="ctr">
            <a:normAutofit fontScale="77500" lnSpcReduction="20000"/>
          </a:bodyPr>
          <a:lstStyle>
            <a:defPPr>
              <a:defRPr lang="en-US"/>
            </a:defPPr>
            <a:lvl1pPr marL="0" algn="r" defTabSz="914400" rtl="0" eaLnBrk="1" latinLnBrk="0" hangingPunct="1">
              <a:defRPr sz="1000" b="0" i="0" kern="1200" spc="70" baseline="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r>
              <a:rPr lang="en-US" sz="6000" dirty="0"/>
              <a:t>Where were people first called Christians? </a:t>
            </a:r>
          </a:p>
          <a:p>
            <a:pPr algn="ctr">
              <a:lnSpc>
                <a:spcPct val="110000"/>
              </a:lnSpc>
            </a:pPr>
            <a:endParaRPr lang="en-US" sz="6000" dirty="0"/>
          </a:p>
          <a:p>
            <a:pPr algn="ctr">
              <a:lnSpc>
                <a:spcPct val="110000"/>
              </a:lnSpc>
            </a:pPr>
            <a:r>
              <a:rPr lang="en-US" sz="6000" dirty="0"/>
              <a:t>How many times does the word “Christians” appear in the Bible?</a:t>
            </a:r>
            <a:endParaRPr lang="en-US" sz="2100" dirty="0"/>
          </a:p>
          <a:p>
            <a:endParaRPr lang="en-US" dirty="0"/>
          </a:p>
        </p:txBody>
      </p:sp>
      <p:sp>
        <p:nvSpPr>
          <p:cNvPr id="2" name="TextBox 1">
            <a:extLst>
              <a:ext uri="{FF2B5EF4-FFF2-40B4-BE49-F238E27FC236}">
                <a16:creationId xmlns:a16="http://schemas.microsoft.com/office/drawing/2014/main" id="{09A82933-51B9-2CC4-C3B7-52D8476D8B84}"/>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4" name="TextBox 3">
            <a:extLst>
              <a:ext uri="{FF2B5EF4-FFF2-40B4-BE49-F238E27FC236}">
                <a16:creationId xmlns:a16="http://schemas.microsoft.com/office/drawing/2014/main" id="{02613684-441D-8D29-1C54-6738DA0D077A}"/>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105560AE-C60F-9CDA-0D8F-FB9773E39DC2}"/>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7" name="TextBox 6">
            <a:extLst>
              <a:ext uri="{FF2B5EF4-FFF2-40B4-BE49-F238E27FC236}">
                <a16:creationId xmlns:a16="http://schemas.microsoft.com/office/drawing/2014/main" id="{BF9F534B-0AA8-3D9F-7A40-E879DC6F2B20}"/>
              </a:ext>
            </a:extLst>
          </p:cNvPr>
          <p:cNvSpPr txBox="1"/>
          <p:nvPr/>
        </p:nvSpPr>
        <p:spPr>
          <a:xfrm>
            <a:off x="1192571" y="5789691"/>
            <a:ext cx="1828800" cy="646331"/>
          </a:xfrm>
          <a:prstGeom prst="rect">
            <a:avLst/>
          </a:prstGeom>
          <a:noFill/>
        </p:spPr>
        <p:txBody>
          <a:bodyPr wrap="square" rtlCol="0">
            <a:spAutoFit/>
          </a:bodyPr>
          <a:lstStyle/>
          <a:p>
            <a:pPr algn="l"/>
            <a:r>
              <a:rPr lang="en-US" dirty="0">
                <a:solidFill>
                  <a:schemeClr val="bg1"/>
                </a:solidFill>
              </a:rPr>
              <a:t>ANTIOCH: </a:t>
            </a:r>
          </a:p>
          <a:p>
            <a:pPr algn="l"/>
            <a:r>
              <a:rPr lang="en-US" dirty="0">
                <a:solidFill>
                  <a:schemeClr val="bg1"/>
                </a:solidFill>
              </a:rPr>
              <a:t>3 TIMES</a:t>
            </a:r>
          </a:p>
        </p:txBody>
      </p:sp>
    </p:spTree>
    <p:extLst>
      <p:ext uri="{BB962C8B-B14F-4D97-AF65-F5344CB8AC3E}">
        <p14:creationId xmlns:p14="http://schemas.microsoft.com/office/powerpoint/2010/main" val="3225806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5">
            <a:extLst>
              <a:ext uri="{FF2B5EF4-FFF2-40B4-BE49-F238E27FC236}">
                <a16:creationId xmlns:a16="http://schemas.microsoft.com/office/drawing/2014/main" id="{1395F9DA-57B9-71DD-928F-126BD076638A}"/>
              </a:ext>
            </a:extLst>
          </p:cNvPr>
          <p:cNvPicPr>
            <a:picLocks noGrp="1" noChangeAspect="1"/>
          </p:cNvPicPr>
          <p:nvPr>
            <p:ph type="pic" sz="quarter" idx="13"/>
          </p:nvPr>
        </p:nvPicPr>
        <p:blipFill>
          <a:blip r:embed="rId2"/>
          <a:srcRect l="24106" r="24106"/>
          <a:stretch/>
        </p:blipFill>
        <p:spPr>
          <a:xfrm>
            <a:off x="6655917" y="13328"/>
            <a:ext cx="5536082" cy="6844671"/>
          </a:xfrm>
        </p:spPr>
      </p:pic>
      <p:sp>
        <p:nvSpPr>
          <p:cNvPr id="11" name="TextBox 10">
            <a:extLst>
              <a:ext uri="{FF2B5EF4-FFF2-40B4-BE49-F238E27FC236}">
                <a16:creationId xmlns:a16="http://schemas.microsoft.com/office/drawing/2014/main" id="{5677955E-648A-3585-BA8B-5637FB1FE7C9}"/>
              </a:ext>
            </a:extLst>
          </p:cNvPr>
          <p:cNvSpPr txBox="1"/>
          <p:nvPr/>
        </p:nvSpPr>
        <p:spPr>
          <a:xfrm>
            <a:off x="0" y="-20806"/>
            <a:ext cx="6308422" cy="1384995"/>
          </a:xfrm>
          <a:prstGeom prst="rect">
            <a:avLst/>
          </a:prstGeom>
          <a:noFill/>
        </p:spPr>
        <p:txBody>
          <a:bodyPr wrap="square">
            <a:spAutoFit/>
          </a:bodyPr>
          <a:lstStyle/>
          <a:p>
            <a:r>
              <a:rPr lang="en-US" sz="4200" b="1" dirty="0"/>
              <a:t>Refresher: </a:t>
            </a:r>
            <a:br>
              <a:rPr lang="en-US" sz="4200" b="1" dirty="0"/>
            </a:br>
            <a:r>
              <a:rPr lang="en-US" sz="4200" b="1" dirty="0"/>
              <a:t>What is an </a:t>
            </a:r>
            <a:r>
              <a:rPr lang="en-US" sz="4200" b="1" dirty="0" err="1"/>
              <a:t>Ekklesia</a:t>
            </a:r>
            <a:r>
              <a:rPr lang="en-US" sz="4200" b="1" dirty="0"/>
              <a:t>?</a:t>
            </a:r>
          </a:p>
        </p:txBody>
      </p:sp>
      <p:sp>
        <p:nvSpPr>
          <p:cNvPr id="16" name="TextBox 15">
            <a:extLst>
              <a:ext uri="{FF2B5EF4-FFF2-40B4-BE49-F238E27FC236}">
                <a16:creationId xmlns:a16="http://schemas.microsoft.com/office/drawing/2014/main" id="{1CC4282D-C8E5-24C8-2999-37A90C438480}"/>
              </a:ext>
            </a:extLst>
          </p:cNvPr>
          <p:cNvSpPr txBox="1"/>
          <p:nvPr/>
        </p:nvSpPr>
        <p:spPr>
          <a:xfrm>
            <a:off x="136071" y="1218595"/>
            <a:ext cx="6519846" cy="4985980"/>
          </a:xfrm>
          <a:prstGeom prst="rect">
            <a:avLst/>
          </a:prstGeom>
          <a:noFill/>
        </p:spPr>
        <p:txBody>
          <a:bodyPr wrap="square">
            <a:spAutoFit/>
          </a:bodyPr>
          <a:lstStyle/>
          <a:p>
            <a:endParaRPr lang="en-US" sz="2400" b="1" dirty="0"/>
          </a:p>
          <a:p>
            <a:r>
              <a:rPr lang="en-US" sz="2400" b="1" dirty="0"/>
              <a:t>g1577. </a:t>
            </a:r>
            <a:r>
              <a:rPr lang="el-GR" sz="2400" b="1" dirty="0"/>
              <a:t>ἐκκλησία </a:t>
            </a:r>
            <a:r>
              <a:rPr lang="en-US" sz="2400" b="1" dirty="0" err="1"/>
              <a:t>ekklēsia</a:t>
            </a:r>
            <a:r>
              <a:rPr lang="en-US" sz="2400" b="1" dirty="0"/>
              <a:t>;  CHURCH</a:t>
            </a:r>
          </a:p>
          <a:p>
            <a:endParaRPr lang="en-US" dirty="0"/>
          </a:p>
          <a:p>
            <a:pPr marL="285750" indent="-285750">
              <a:buFont typeface="Arial" panose="020B0604020202020204" pitchFamily="34" charset="0"/>
              <a:buChar char="•"/>
            </a:pPr>
            <a:r>
              <a:rPr lang="en-US" dirty="0"/>
              <a:t>The </a:t>
            </a:r>
            <a:r>
              <a:rPr lang="en-US" dirty="0">
                <a:solidFill>
                  <a:srgbClr val="FF0000"/>
                </a:solidFill>
              </a:rPr>
              <a:t>called out ones </a:t>
            </a:r>
            <a:r>
              <a:rPr lang="en-US" dirty="0"/>
              <a:t>who institute Kingdom business on behalf of the </a:t>
            </a:r>
            <a:r>
              <a:rPr lang="en-US" dirty="0">
                <a:solidFill>
                  <a:srgbClr val="FF0000"/>
                </a:solidFill>
              </a:rPr>
              <a:t>authority</a:t>
            </a:r>
            <a:r>
              <a:rPr lang="en-US" dirty="0"/>
              <a:t> of the Throne of God for a region on behalf of </a:t>
            </a:r>
            <a:r>
              <a:rPr lang="en-US" dirty="0">
                <a:solidFill>
                  <a:srgbClr val="FF0000"/>
                </a:solidFill>
              </a:rPr>
              <a:t>His purposes.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Christian community of members on earth or </a:t>
            </a:r>
            <a:r>
              <a:rPr lang="en-US" dirty="0">
                <a:solidFill>
                  <a:srgbClr val="FF0000"/>
                </a:solidFill>
              </a:rPr>
              <a:t>saints</a:t>
            </a:r>
            <a:r>
              <a:rPr lang="en-US" dirty="0"/>
              <a:t>  </a:t>
            </a:r>
          </a:p>
          <a:p>
            <a:pPr marL="285750" indent="-285750">
              <a:buFont typeface="Arial" panose="020B0604020202020204" pitchFamily="34" charset="0"/>
              <a:buChar char="•"/>
            </a:pPr>
            <a:r>
              <a:rPr lang="en-US" dirty="0">
                <a:solidFill>
                  <a:srgbClr val="FF0000"/>
                </a:solidFill>
              </a:rPr>
              <a:t>Assembly</a:t>
            </a:r>
          </a:p>
          <a:p>
            <a:pPr marL="742950" lvl="1" indent="-285750">
              <a:buFont typeface="Arial" panose="020B0604020202020204" pitchFamily="34" charset="0"/>
              <a:buChar char="•"/>
            </a:pPr>
            <a:r>
              <a:rPr lang="en-US" dirty="0"/>
              <a:t>Gathering of citizens called out from their homes into some public place to </a:t>
            </a:r>
            <a:r>
              <a:rPr lang="en-US" dirty="0">
                <a:solidFill>
                  <a:srgbClr val="FF0000"/>
                </a:solidFill>
              </a:rPr>
              <a:t>council for the purpose of deliberating.</a:t>
            </a:r>
          </a:p>
          <a:p>
            <a:pPr marL="742950" lvl="1" indent="-285750">
              <a:buFont typeface="Arial" panose="020B0604020202020204" pitchFamily="34" charset="0"/>
              <a:buChar char="•"/>
            </a:pPr>
            <a:r>
              <a:rPr lang="en-US" dirty="0"/>
              <a:t>Manage their own affairs, </a:t>
            </a:r>
            <a:r>
              <a:rPr lang="en-US" dirty="0">
                <a:solidFill>
                  <a:srgbClr val="FF0000"/>
                </a:solidFill>
              </a:rPr>
              <a:t>according to regulations prescribed for the body for order's sake. </a:t>
            </a:r>
          </a:p>
          <a:p>
            <a:pPr marL="742950" lvl="1" indent="-285750">
              <a:buFont typeface="Arial" panose="020B0604020202020204" pitchFamily="34" charset="0"/>
              <a:buChar char="•"/>
            </a:pPr>
            <a:r>
              <a:rPr lang="en-US" dirty="0"/>
              <a:t>Those who are united into </a:t>
            </a:r>
            <a:r>
              <a:rPr lang="en-US" dirty="0">
                <a:solidFill>
                  <a:srgbClr val="FF0000"/>
                </a:solidFill>
              </a:rPr>
              <a:t>one body</a:t>
            </a:r>
            <a:r>
              <a:rPr lang="en-US" dirty="0"/>
              <a:t>.</a:t>
            </a:r>
          </a:p>
          <a:p>
            <a:pPr marL="1657350" lvl="3" indent="-285750">
              <a:buFont typeface="Arial" panose="020B0604020202020204" pitchFamily="34" charset="0"/>
              <a:buChar char="•"/>
            </a:pPr>
            <a:r>
              <a:rPr lang="en-US" dirty="0"/>
              <a:t>The whole body of Christians scattered throughout the earth</a:t>
            </a:r>
          </a:p>
        </p:txBody>
      </p:sp>
      <p:sp>
        <p:nvSpPr>
          <p:cNvPr id="17" name="TextBox 16">
            <a:extLst>
              <a:ext uri="{FF2B5EF4-FFF2-40B4-BE49-F238E27FC236}">
                <a16:creationId xmlns:a16="http://schemas.microsoft.com/office/drawing/2014/main" id="{82BE883A-B53B-1EC0-DC3A-59E26781F510}"/>
              </a:ext>
            </a:extLst>
          </p:cNvPr>
          <p:cNvSpPr txBox="1"/>
          <p:nvPr/>
        </p:nvSpPr>
        <p:spPr>
          <a:xfrm>
            <a:off x="6791988" y="233710"/>
            <a:ext cx="5536082" cy="1969770"/>
          </a:xfrm>
          <a:prstGeom prst="rect">
            <a:avLst/>
          </a:prstGeom>
          <a:noFill/>
        </p:spPr>
        <p:txBody>
          <a:bodyPr wrap="square" rtlCol="0">
            <a:spAutoFit/>
          </a:bodyPr>
          <a:lstStyle/>
          <a:p>
            <a:pPr algn="ctr"/>
            <a:r>
              <a:rPr lang="en-US" sz="3200" b="1" u="sng" dirty="0">
                <a:solidFill>
                  <a:schemeClr val="bg1"/>
                </a:solidFill>
              </a:rPr>
              <a:t>THIS IS AN </a:t>
            </a:r>
            <a:r>
              <a:rPr lang="en-US" sz="3200" b="1" u="sng" dirty="0" err="1">
                <a:solidFill>
                  <a:schemeClr val="bg1"/>
                </a:solidFill>
              </a:rPr>
              <a:t>EKKLESIA</a:t>
            </a:r>
            <a:endParaRPr lang="en-US" sz="3200" b="1" u="sng" dirty="0">
              <a:solidFill>
                <a:schemeClr val="bg1"/>
              </a:solidFill>
            </a:endParaRPr>
          </a:p>
          <a:p>
            <a:pPr algn="l"/>
            <a:endParaRPr lang="en-US" sz="2400" dirty="0">
              <a:solidFill>
                <a:schemeClr val="bg1"/>
              </a:solidFill>
            </a:endParaRPr>
          </a:p>
          <a:p>
            <a:pPr algn="ctr"/>
            <a:r>
              <a:rPr lang="en-US" sz="2400" dirty="0">
                <a:solidFill>
                  <a:schemeClr val="bg1"/>
                </a:solidFill>
              </a:rPr>
              <a:t>It is a people group ESTABLISHED by God to rule</a:t>
            </a:r>
            <a:r>
              <a:rPr lang="en-US" dirty="0">
                <a:solidFill>
                  <a:schemeClr val="bg1"/>
                </a:solidFill>
              </a:rPr>
              <a:t> </a:t>
            </a:r>
          </a:p>
          <a:p>
            <a:pPr algn="l"/>
            <a:endParaRPr lang="en-US" dirty="0">
              <a:solidFill>
                <a:schemeClr val="bg1"/>
              </a:solidFill>
            </a:endParaRPr>
          </a:p>
        </p:txBody>
      </p:sp>
    </p:spTree>
    <p:extLst>
      <p:ext uri="{BB962C8B-B14F-4D97-AF65-F5344CB8AC3E}">
        <p14:creationId xmlns:p14="http://schemas.microsoft.com/office/powerpoint/2010/main" val="365822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BE2DAA-A927-641E-5043-30798D20E4BC}"/>
              </a:ext>
            </a:extLst>
          </p:cNvPr>
          <p:cNvPicPr>
            <a:picLocks noGrp="1" noChangeAspect="1"/>
          </p:cNvPicPr>
          <p:nvPr>
            <p:ph type="pic" sz="quarter" idx="13"/>
          </p:nvPr>
        </p:nvPicPr>
        <p:blipFill>
          <a:blip r:embed="rId2"/>
          <a:srcRect l="21692" r="21692"/>
          <a:stretch/>
        </p:blipFill>
        <p:spPr>
          <a:xfrm>
            <a:off x="0" y="0"/>
            <a:ext cx="4861457" cy="6896446"/>
          </a:xfrm>
        </p:spPr>
      </p:pic>
      <p:sp>
        <p:nvSpPr>
          <p:cNvPr id="14" name="Text Placeholder 13">
            <a:extLst>
              <a:ext uri="{FF2B5EF4-FFF2-40B4-BE49-F238E27FC236}">
                <a16:creationId xmlns:a16="http://schemas.microsoft.com/office/drawing/2014/main" id="{AB240928-9180-14ED-39F3-DC4B586C76B8}"/>
              </a:ext>
            </a:extLst>
          </p:cNvPr>
          <p:cNvSpPr>
            <a:spLocks noGrp="1"/>
          </p:cNvSpPr>
          <p:nvPr>
            <p:ph type="body" sz="quarter" idx="15"/>
          </p:nvPr>
        </p:nvSpPr>
        <p:spPr>
          <a:xfrm>
            <a:off x="4861456" y="0"/>
            <a:ext cx="7169535" cy="6896445"/>
          </a:xfrm>
        </p:spPr>
        <p:txBody>
          <a:bodyPr>
            <a:noAutofit/>
          </a:bodyPr>
          <a:lstStyle/>
          <a:p>
            <a:endParaRPr lang="en-US" sz="2000" dirty="0"/>
          </a:p>
          <a:p>
            <a:pPr algn="ctr"/>
            <a:r>
              <a:rPr lang="en-US" sz="2000" dirty="0"/>
              <a:t>NT Greek: </a:t>
            </a:r>
            <a:r>
              <a:rPr lang="el-GR" sz="2000" dirty="0"/>
              <a:t>ἐκκλησία (</a:t>
            </a:r>
            <a:r>
              <a:rPr lang="en-US" sz="2000" dirty="0" err="1">
                <a:solidFill>
                  <a:srgbClr val="FF0000"/>
                </a:solidFill>
              </a:rPr>
              <a:t>ekklesia</a:t>
            </a:r>
            <a:r>
              <a:rPr lang="en-US" sz="2000" dirty="0"/>
              <a:t>) —called out ones</a:t>
            </a:r>
          </a:p>
          <a:p>
            <a:pPr algn="ctr"/>
            <a:r>
              <a:rPr lang="en-US" sz="2900" b="1" dirty="0">
                <a:solidFill>
                  <a:srgbClr val="FF0000"/>
                </a:solidFill>
              </a:rPr>
              <a:t>HAS AN OLD TESTAMENT EQUIVALENT</a:t>
            </a:r>
          </a:p>
          <a:p>
            <a:pPr algn="ctr"/>
            <a:r>
              <a:rPr lang="en-US" sz="2800" b="1" u="sng" dirty="0"/>
              <a:t>Hebrew (</a:t>
            </a:r>
            <a:r>
              <a:rPr lang="en-US" sz="2800" b="1" u="sng" dirty="0">
                <a:solidFill>
                  <a:srgbClr val="FF0000"/>
                </a:solidFill>
              </a:rPr>
              <a:t>qāhāl</a:t>
            </a:r>
            <a:r>
              <a:rPr lang="en-US" sz="2800" b="1" u="sng" dirty="0"/>
              <a:t>) </a:t>
            </a:r>
            <a:r>
              <a:rPr lang="en-US" sz="2000" dirty="0"/>
              <a:t>— assembly, congregation, summoned</a:t>
            </a:r>
          </a:p>
          <a:p>
            <a:pPr algn="ctr"/>
            <a:endParaRPr lang="en-US" sz="2000" dirty="0"/>
          </a:p>
          <a:p>
            <a:pPr algn="ctr"/>
            <a:r>
              <a:rPr lang="en-US" sz="2000" b="1" u="sng" dirty="0"/>
              <a:t>Psalms 89:4-7</a:t>
            </a:r>
            <a:r>
              <a:rPr lang="en-US" sz="2000" dirty="0"/>
              <a:t> </a:t>
            </a:r>
          </a:p>
          <a:p>
            <a:pPr algn="ctr"/>
            <a:r>
              <a:rPr lang="en-US" sz="2000" dirty="0"/>
              <a:t>4 Thy seed will I establish for ever, and build up thy throne to all generations. Selah. 5 And the heavens shall praise thy wonders, O LORD:thy faithfulness also in the </a:t>
            </a:r>
            <a:r>
              <a:rPr lang="en-US" sz="2000" dirty="0">
                <a:solidFill>
                  <a:srgbClr val="FF0000"/>
                </a:solidFill>
              </a:rPr>
              <a:t>congregation</a:t>
            </a:r>
            <a:r>
              <a:rPr lang="en-US" sz="2000" dirty="0"/>
              <a:t> of the saints.6 For who in the heaven can be compared unto the LORD?who among the sons of the mighty can be likened unto the LORD?7 God is greatly to be feared in the assembly of the saints, and to be had in reverence of all them that are about him.</a:t>
            </a:r>
          </a:p>
        </p:txBody>
      </p:sp>
    </p:spTree>
    <p:extLst>
      <p:ext uri="{BB962C8B-B14F-4D97-AF65-F5344CB8AC3E}">
        <p14:creationId xmlns:p14="http://schemas.microsoft.com/office/powerpoint/2010/main" val="2520751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81A18018-BC0C-FB65-52C4-1AC06ECA4709}"/>
              </a:ext>
            </a:extLst>
          </p:cNvPr>
          <p:cNvSpPr>
            <a:spLocks noGrp="1"/>
          </p:cNvSpPr>
          <p:nvPr>
            <p:ph type="title"/>
          </p:nvPr>
        </p:nvSpPr>
        <p:spPr>
          <a:xfrm>
            <a:off x="3180254" y="0"/>
            <a:ext cx="8860555" cy="2490785"/>
          </a:xfrm>
        </p:spPr>
        <p:txBody>
          <a:bodyPr>
            <a:noAutofit/>
          </a:bodyPr>
          <a:lstStyle/>
          <a:p>
            <a:r>
              <a:rPr lang="en-US" sz="6600" u="sng" dirty="0"/>
              <a:t>Class Participation </a:t>
            </a:r>
            <a:r>
              <a:rPr lang="en-US" sz="6600" dirty="0"/>
              <a:t>🚨</a:t>
            </a:r>
          </a:p>
        </p:txBody>
      </p:sp>
      <p:pic>
        <p:nvPicPr>
          <p:cNvPr id="6" name="Picture Placeholder 5">
            <a:extLst>
              <a:ext uri="{FF2B5EF4-FFF2-40B4-BE49-F238E27FC236}">
                <a16:creationId xmlns:a16="http://schemas.microsoft.com/office/drawing/2014/main" id="{17586073-9DF1-42AD-2618-345327E3267F}"/>
              </a:ext>
            </a:extLst>
          </p:cNvPr>
          <p:cNvPicPr>
            <a:picLocks noGrp="1" noChangeAspect="1"/>
          </p:cNvPicPr>
          <p:nvPr>
            <p:ph type="pic" sz="quarter" idx="13"/>
          </p:nvPr>
        </p:nvPicPr>
        <p:blipFill rotWithShape="1">
          <a:blip r:embed="rId2"/>
          <a:srcRect l="23553" r="23553"/>
          <a:stretch/>
        </p:blipFill>
        <p:spPr>
          <a:xfrm>
            <a:off x="1" y="-11753"/>
            <a:ext cx="3021370" cy="6869754"/>
          </a:xfrm>
        </p:spPr>
      </p:pic>
      <p:sp>
        <p:nvSpPr>
          <p:cNvPr id="3" name="Text Placeholder 14">
            <a:extLst>
              <a:ext uri="{FF2B5EF4-FFF2-40B4-BE49-F238E27FC236}">
                <a16:creationId xmlns:a16="http://schemas.microsoft.com/office/drawing/2014/main" id="{0A9E5FC0-AC0B-4F9E-DD53-1B830332C17C}"/>
              </a:ext>
            </a:extLst>
          </p:cNvPr>
          <p:cNvSpPr txBox="1">
            <a:spLocks/>
          </p:cNvSpPr>
          <p:nvPr/>
        </p:nvSpPr>
        <p:spPr>
          <a:xfrm>
            <a:off x="3334468" y="2059815"/>
            <a:ext cx="8552126" cy="4099208"/>
          </a:xfrm>
          <a:prstGeom prst="rect">
            <a:avLst/>
          </a:prstGeom>
        </p:spPr>
        <p:txBody>
          <a:bodyPr vert="horz" lIns="0" tIns="45720" rIns="0" bIns="45720" rtlCol="0" anchor="ctr">
            <a:normAutofit/>
          </a:bodyPr>
          <a:lstStyle>
            <a:defPPr>
              <a:defRPr lang="en-US"/>
            </a:defPPr>
            <a:lvl1pPr marL="0" algn="r" defTabSz="914400" rtl="0" eaLnBrk="1" latinLnBrk="0" hangingPunct="1">
              <a:defRPr sz="1000" b="0" i="0" kern="1200" spc="70" baseline="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r>
              <a:rPr lang="en-US" sz="6000" dirty="0"/>
              <a:t>Conceptually, what is the Old Testament equivalent of </a:t>
            </a:r>
            <a:r>
              <a:rPr lang="en-US" sz="6000" dirty="0" err="1"/>
              <a:t>Ekklesia</a:t>
            </a:r>
            <a:r>
              <a:rPr lang="en-US" sz="6000" dirty="0"/>
              <a:t>? </a:t>
            </a:r>
            <a:endParaRPr lang="en-US" sz="2100" dirty="0"/>
          </a:p>
          <a:p>
            <a:endParaRPr lang="en-US" dirty="0"/>
          </a:p>
        </p:txBody>
      </p:sp>
      <p:sp>
        <p:nvSpPr>
          <p:cNvPr id="2" name="TextBox 1">
            <a:extLst>
              <a:ext uri="{FF2B5EF4-FFF2-40B4-BE49-F238E27FC236}">
                <a16:creationId xmlns:a16="http://schemas.microsoft.com/office/drawing/2014/main" id="{09A82933-51B9-2CC4-C3B7-52D8476D8B84}"/>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4" name="TextBox 3">
            <a:extLst>
              <a:ext uri="{FF2B5EF4-FFF2-40B4-BE49-F238E27FC236}">
                <a16:creationId xmlns:a16="http://schemas.microsoft.com/office/drawing/2014/main" id="{02613684-441D-8D29-1C54-6738DA0D077A}"/>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105560AE-C60F-9CDA-0D8F-FB9773E39DC2}"/>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7" name="TextBox 6">
            <a:extLst>
              <a:ext uri="{FF2B5EF4-FFF2-40B4-BE49-F238E27FC236}">
                <a16:creationId xmlns:a16="http://schemas.microsoft.com/office/drawing/2014/main" id="{BF9F534B-0AA8-3D9F-7A40-E879DC6F2B20}"/>
              </a:ext>
            </a:extLst>
          </p:cNvPr>
          <p:cNvSpPr txBox="1"/>
          <p:nvPr/>
        </p:nvSpPr>
        <p:spPr>
          <a:xfrm>
            <a:off x="1192571" y="5789691"/>
            <a:ext cx="1828800" cy="369332"/>
          </a:xfrm>
          <a:prstGeom prst="rect">
            <a:avLst/>
          </a:prstGeom>
          <a:noFill/>
        </p:spPr>
        <p:txBody>
          <a:bodyPr wrap="square" rtlCol="0">
            <a:spAutoFit/>
          </a:bodyPr>
          <a:lstStyle/>
          <a:p>
            <a:pPr algn="l"/>
            <a:r>
              <a:rPr lang="en-US" dirty="0">
                <a:solidFill>
                  <a:schemeClr val="bg1"/>
                </a:solidFill>
              </a:rPr>
              <a:t>QUAHAL</a:t>
            </a:r>
          </a:p>
        </p:txBody>
      </p:sp>
    </p:spTree>
    <p:extLst>
      <p:ext uri="{BB962C8B-B14F-4D97-AF65-F5344CB8AC3E}">
        <p14:creationId xmlns:p14="http://schemas.microsoft.com/office/powerpoint/2010/main" val="1866490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B0013F39-0773-2ADC-C8F5-BDC8BAB5271A}"/>
              </a:ext>
            </a:extLst>
          </p:cNvPr>
          <p:cNvSpPr>
            <a:spLocks noGrp="1"/>
          </p:cNvSpPr>
          <p:nvPr>
            <p:ph type="ctrTitle"/>
          </p:nvPr>
        </p:nvSpPr>
        <p:spPr>
          <a:xfrm>
            <a:off x="143261" y="235857"/>
            <a:ext cx="5582193" cy="1017151"/>
          </a:xfrm>
        </p:spPr>
        <p:txBody>
          <a:bodyPr>
            <a:normAutofit fontScale="90000"/>
          </a:bodyPr>
          <a:lstStyle/>
          <a:p>
            <a:r>
              <a:rPr lang="en-US" sz="2400" dirty="0"/>
              <a:t>Let’s continue our study of </a:t>
            </a:r>
            <a:r>
              <a:rPr lang="en-US" sz="2400" u="sng" dirty="0"/>
              <a:t>Establishment</a:t>
            </a:r>
            <a:br>
              <a:rPr lang="en-US" sz="3200" dirty="0"/>
            </a:br>
            <a:r>
              <a:rPr lang="en-US" dirty="0"/>
              <a:t>2 Chronicles 31: 20-21</a:t>
            </a:r>
            <a:br>
              <a:rPr lang="en-US" dirty="0"/>
            </a:br>
            <a:endParaRPr lang="en-US" sz="2000" dirty="0"/>
          </a:p>
        </p:txBody>
      </p:sp>
      <p:sp>
        <p:nvSpPr>
          <p:cNvPr id="3" name="Text Placeholder 2">
            <a:extLst>
              <a:ext uri="{FF2B5EF4-FFF2-40B4-BE49-F238E27FC236}">
                <a16:creationId xmlns:a16="http://schemas.microsoft.com/office/drawing/2014/main" id="{7BC8879D-1473-28A4-74C3-3EBF30A2F3BD}"/>
              </a:ext>
            </a:extLst>
          </p:cNvPr>
          <p:cNvSpPr>
            <a:spLocks noGrp="1"/>
          </p:cNvSpPr>
          <p:nvPr>
            <p:ph type="body" sz="quarter" idx="17"/>
          </p:nvPr>
        </p:nvSpPr>
        <p:spPr>
          <a:xfrm>
            <a:off x="153715" y="1253009"/>
            <a:ext cx="5571739" cy="2175992"/>
          </a:xfrm>
        </p:spPr>
        <p:txBody>
          <a:bodyPr>
            <a:normAutofit/>
          </a:bodyPr>
          <a:lstStyle/>
          <a:p>
            <a:pPr algn="ctr"/>
            <a:r>
              <a:rPr lang="en-US" sz="2300" b="1" dirty="0"/>
              <a:t>Context: Hezekiah </a:t>
            </a:r>
            <a:r>
              <a:rPr lang="en-US" sz="2300" b="1" dirty="0">
                <a:solidFill>
                  <a:srgbClr val="FF0000"/>
                </a:solidFill>
              </a:rPr>
              <a:t>destroys</a:t>
            </a:r>
            <a:r>
              <a:rPr lang="en-US" sz="2300" b="1" dirty="0"/>
              <a:t> all of the </a:t>
            </a:r>
            <a:r>
              <a:rPr lang="en-US" sz="2300" b="1" dirty="0">
                <a:solidFill>
                  <a:srgbClr val="FF0000"/>
                </a:solidFill>
              </a:rPr>
              <a:t>high places</a:t>
            </a:r>
            <a:r>
              <a:rPr lang="en-US" sz="2300" b="1" dirty="0"/>
              <a:t>. He </a:t>
            </a:r>
            <a:r>
              <a:rPr lang="en-US" sz="2300" b="1" dirty="0">
                <a:solidFill>
                  <a:srgbClr val="FF0000"/>
                </a:solidFill>
              </a:rPr>
              <a:t>reinstitutes the priests</a:t>
            </a:r>
            <a:r>
              <a:rPr lang="en-US" sz="2300" b="1" dirty="0"/>
              <a:t>, the children of Israel </a:t>
            </a:r>
            <a:r>
              <a:rPr lang="en-US" sz="2300" b="1" dirty="0">
                <a:solidFill>
                  <a:srgbClr val="FF0000"/>
                </a:solidFill>
              </a:rPr>
              <a:t>turn to God</a:t>
            </a:r>
            <a:r>
              <a:rPr lang="en-US" sz="2300" b="1" dirty="0"/>
              <a:t> again, and serve Him with their </a:t>
            </a:r>
            <a:r>
              <a:rPr lang="en-US" sz="2300" b="1" dirty="0">
                <a:solidFill>
                  <a:srgbClr val="FF0000"/>
                </a:solidFill>
              </a:rPr>
              <a:t>whole hearts </a:t>
            </a:r>
            <a:endParaRPr lang="en-US" sz="2000" dirty="0">
              <a:solidFill>
                <a:srgbClr val="FF0000"/>
              </a:solidFill>
            </a:endParaRPr>
          </a:p>
          <a:p>
            <a:endParaRPr lang="en-US" sz="2000" dirty="0"/>
          </a:p>
          <a:p>
            <a:endParaRPr lang="en-US" sz="2100" dirty="0"/>
          </a:p>
        </p:txBody>
      </p:sp>
      <p:sp>
        <p:nvSpPr>
          <p:cNvPr id="2" name="TextBox 1">
            <a:extLst>
              <a:ext uri="{FF2B5EF4-FFF2-40B4-BE49-F238E27FC236}">
                <a16:creationId xmlns:a16="http://schemas.microsoft.com/office/drawing/2014/main" id="{7CC7AF3C-A921-3B51-91C9-53076389E8EE}"/>
              </a:ext>
            </a:extLst>
          </p:cNvPr>
          <p:cNvSpPr txBox="1"/>
          <p:nvPr/>
        </p:nvSpPr>
        <p:spPr>
          <a:xfrm>
            <a:off x="6334882" y="0"/>
            <a:ext cx="5571739" cy="6863417"/>
          </a:xfrm>
          <a:prstGeom prst="rect">
            <a:avLst/>
          </a:prstGeom>
          <a:noFill/>
        </p:spPr>
        <p:txBody>
          <a:bodyPr wrap="square" rtlCol="0">
            <a:spAutoFit/>
          </a:bodyPr>
          <a:lstStyle/>
          <a:p>
            <a:pPr algn="l"/>
            <a:r>
              <a:rPr lang="en-US" sz="2200" dirty="0"/>
              <a:t>20 And thus did Hezekiah throughout all Judah, and wrought that which was </a:t>
            </a:r>
            <a:r>
              <a:rPr lang="en-US" sz="2200" u="sng" dirty="0">
                <a:solidFill>
                  <a:schemeClr val="accent1">
                    <a:lumMod val="50000"/>
                  </a:schemeClr>
                </a:solidFill>
              </a:rPr>
              <a:t>good</a:t>
            </a:r>
            <a:r>
              <a:rPr lang="en-US" sz="2200" dirty="0">
                <a:solidFill>
                  <a:schemeClr val="accent1">
                    <a:lumMod val="50000"/>
                  </a:schemeClr>
                </a:solidFill>
              </a:rPr>
              <a:t> (TOWB- Harmonious unity and function- On one accord with God and His will )</a:t>
            </a:r>
            <a:r>
              <a:rPr lang="en-US" sz="2200" dirty="0"/>
              <a:t> </a:t>
            </a:r>
          </a:p>
          <a:p>
            <a:pPr algn="l"/>
            <a:endParaRPr lang="en-US" sz="2200" dirty="0"/>
          </a:p>
          <a:p>
            <a:pPr algn="l"/>
            <a:r>
              <a:rPr lang="en-US" sz="2200" dirty="0"/>
              <a:t>and </a:t>
            </a:r>
            <a:r>
              <a:rPr lang="en-US" sz="2200" u="sng" dirty="0">
                <a:solidFill>
                  <a:srgbClr val="00B050"/>
                </a:solidFill>
              </a:rPr>
              <a:t>right</a:t>
            </a:r>
            <a:r>
              <a:rPr lang="en-US" sz="2200" dirty="0">
                <a:solidFill>
                  <a:srgbClr val="00B050"/>
                </a:solidFill>
              </a:rPr>
              <a:t> (YASAR straight and upright- Pleasing and correct)</a:t>
            </a:r>
            <a:r>
              <a:rPr lang="en-US" sz="2200" dirty="0"/>
              <a:t> </a:t>
            </a:r>
          </a:p>
          <a:p>
            <a:pPr algn="l"/>
            <a:endParaRPr lang="en-US" sz="2200" dirty="0"/>
          </a:p>
          <a:p>
            <a:pPr algn="l"/>
            <a:r>
              <a:rPr lang="en-US" sz="2200" dirty="0"/>
              <a:t>and </a:t>
            </a:r>
            <a:r>
              <a:rPr lang="en-US" sz="2200" u="sng" dirty="0"/>
              <a:t>true</a:t>
            </a:r>
            <a:r>
              <a:rPr lang="en-US" sz="2200" dirty="0"/>
              <a:t> </a:t>
            </a:r>
            <a:r>
              <a:rPr lang="en-US" sz="2200" dirty="0">
                <a:solidFill>
                  <a:srgbClr val="FF0000"/>
                </a:solidFill>
              </a:rPr>
              <a:t>(EMET-True/truth</a:t>
            </a:r>
            <a:r>
              <a:rPr lang="en-US" sz="2200" i="0" u="none" strike="noStrike" dirty="0">
                <a:solidFill>
                  <a:srgbClr val="FF0000"/>
                </a:solidFill>
                <a:effectLst/>
                <a:latin typeface="Poppins" panose="00000500000000000000" pitchFamily="2" charset="77"/>
              </a:rPr>
              <a:t> in the OT, means stability. </a:t>
            </a:r>
            <a:r>
              <a:rPr lang="en-US" sz="2200" dirty="0">
                <a:solidFill>
                  <a:srgbClr val="FF0000"/>
                </a:solidFill>
                <a:latin typeface="Poppins" panose="00000500000000000000" pitchFamily="2" charset="77"/>
              </a:rPr>
              <a:t>F</a:t>
            </a:r>
            <a:r>
              <a:rPr lang="en-US" sz="2200" i="0" u="none" strike="noStrike" dirty="0">
                <a:solidFill>
                  <a:srgbClr val="FF0000"/>
                </a:solidFill>
                <a:effectLst/>
                <a:latin typeface="Poppins" panose="00000500000000000000" pitchFamily="2" charset="77"/>
              </a:rPr>
              <a:t>rom the root word Aman. It’s the fulfillment of what God has shown during commune at the right hand. It is the completion of the aman)</a:t>
            </a:r>
            <a:r>
              <a:rPr lang="en-US" sz="2200" dirty="0"/>
              <a:t>before the LORD his God. </a:t>
            </a:r>
          </a:p>
          <a:p>
            <a:pPr algn="l"/>
            <a:endParaRPr lang="en-US" sz="2200" dirty="0"/>
          </a:p>
          <a:p>
            <a:pPr algn="l"/>
            <a:r>
              <a:rPr lang="en-US" sz="2200" dirty="0"/>
              <a:t>21 And in every work that he began in the service of the house of God, and in the law, and in the commandments, to seek his God, he did it with all his heart, and prospered.</a:t>
            </a:r>
          </a:p>
        </p:txBody>
      </p:sp>
      <p:pic>
        <p:nvPicPr>
          <p:cNvPr id="5" name="Picture Placeholder 43">
            <a:extLst>
              <a:ext uri="{FF2B5EF4-FFF2-40B4-BE49-F238E27FC236}">
                <a16:creationId xmlns:a16="http://schemas.microsoft.com/office/drawing/2014/main" id="{F3350533-A5F1-6A79-379A-804215127F78}"/>
              </a:ext>
            </a:extLst>
          </p:cNvPr>
          <p:cNvPicPr>
            <a:picLocks noChangeAspect="1"/>
          </p:cNvPicPr>
          <p:nvPr/>
        </p:nvPicPr>
        <p:blipFill>
          <a:blip r:embed="rId2"/>
          <a:srcRect t="7465" b="7465"/>
          <a:stretch/>
        </p:blipFill>
        <p:spPr>
          <a:xfrm>
            <a:off x="285379" y="3229701"/>
            <a:ext cx="5810621" cy="3392441"/>
          </a:xfrm>
          <a:prstGeom prst="rect">
            <a:avLst/>
          </a:prstGeom>
        </p:spPr>
      </p:pic>
      <p:sp>
        <p:nvSpPr>
          <p:cNvPr id="6" name="TextBox 5">
            <a:extLst>
              <a:ext uri="{FF2B5EF4-FFF2-40B4-BE49-F238E27FC236}">
                <a16:creationId xmlns:a16="http://schemas.microsoft.com/office/drawing/2014/main" id="{609C6B02-DE2A-70CC-C77C-5705803053FC}"/>
              </a:ext>
            </a:extLst>
          </p:cNvPr>
          <p:cNvSpPr txBox="1"/>
          <p:nvPr/>
        </p:nvSpPr>
        <p:spPr>
          <a:xfrm>
            <a:off x="143261" y="5421813"/>
            <a:ext cx="5810621" cy="1200329"/>
          </a:xfrm>
          <a:prstGeom prst="rect">
            <a:avLst/>
          </a:prstGeom>
          <a:noFill/>
        </p:spPr>
        <p:txBody>
          <a:bodyPr wrap="square" rtlCol="0">
            <a:spAutoFit/>
          </a:bodyPr>
          <a:lstStyle/>
          <a:p>
            <a:pPr algn="r"/>
            <a:r>
              <a:rPr lang="en-US" dirty="0">
                <a:solidFill>
                  <a:schemeClr val="bg1"/>
                </a:solidFill>
              </a:rPr>
              <a:t>HEAPS- BLESSING</a:t>
            </a:r>
          </a:p>
          <a:p>
            <a:pPr algn="r"/>
            <a:endParaRPr lang="en-US" dirty="0">
              <a:solidFill>
                <a:schemeClr val="bg1"/>
              </a:solidFill>
            </a:endParaRPr>
          </a:p>
          <a:p>
            <a:pPr algn="r"/>
            <a:r>
              <a:rPr lang="en-US" dirty="0">
                <a:solidFill>
                  <a:schemeClr val="bg1"/>
                </a:solidFill>
              </a:rPr>
              <a:t>GOD ESTABLISHES PEOPLE WHO ARE WHOLLY DEVOTED TO HIM</a:t>
            </a:r>
          </a:p>
        </p:txBody>
      </p:sp>
    </p:spTree>
    <p:extLst>
      <p:ext uri="{BB962C8B-B14F-4D97-AF65-F5344CB8AC3E}">
        <p14:creationId xmlns:p14="http://schemas.microsoft.com/office/powerpoint/2010/main" val="3695957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81A18018-BC0C-FB65-52C4-1AC06ECA4709}"/>
              </a:ext>
            </a:extLst>
          </p:cNvPr>
          <p:cNvSpPr>
            <a:spLocks noGrp="1"/>
          </p:cNvSpPr>
          <p:nvPr>
            <p:ph type="title"/>
          </p:nvPr>
        </p:nvSpPr>
        <p:spPr>
          <a:xfrm>
            <a:off x="3180254" y="0"/>
            <a:ext cx="8860555" cy="2490785"/>
          </a:xfrm>
        </p:spPr>
        <p:txBody>
          <a:bodyPr>
            <a:noAutofit/>
          </a:bodyPr>
          <a:lstStyle/>
          <a:p>
            <a:r>
              <a:rPr lang="en-US" sz="6600" u="sng" dirty="0"/>
              <a:t>Class Participation </a:t>
            </a:r>
            <a:r>
              <a:rPr lang="en-US" sz="6600" dirty="0"/>
              <a:t>🚨</a:t>
            </a:r>
          </a:p>
        </p:txBody>
      </p:sp>
      <p:pic>
        <p:nvPicPr>
          <p:cNvPr id="6" name="Picture Placeholder 5">
            <a:extLst>
              <a:ext uri="{FF2B5EF4-FFF2-40B4-BE49-F238E27FC236}">
                <a16:creationId xmlns:a16="http://schemas.microsoft.com/office/drawing/2014/main" id="{17586073-9DF1-42AD-2618-345327E3267F}"/>
              </a:ext>
            </a:extLst>
          </p:cNvPr>
          <p:cNvPicPr>
            <a:picLocks noGrp="1" noChangeAspect="1"/>
          </p:cNvPicPr>
          <p:nvPr>
            <p:ph type="pic" sz="quarter" idx="13"/>
          </p:nvPr>
        </p:nvPicPr>
        <p:blipFill rotWithShape="1">
          <a:blip r:embed="rId2"/>
          <a:srcRect l="23553" r="23553"/>
          <a:stretch/>
        </p:blipFill>
        <p:spPr>
          <a:xfrm>
            <a:off x="1" y="-11753"/>
            <a:ext cx="3021370" cy="6869754"/>
          </a:xfrm>
        </p:spPr>
      </p:pic>
      <p:sp>
        <p:nvSpPr>
          <p:cNvPr id="3" name="Text Placeholder 14">
            <a:extLst>
              <a:ext uri="{FF2B5EF4-FFF2-40B4-BE49-F238E27FC236}">
                <a16:creationId xmlns:a16="http://schemas.microsoft.com/office/drawing/2014/main" id="{0A9E5FC0-AC0B-4F9E-DD53-1B830332C17C}"/>
              </a:ext>
            </a:extLst>
          </p:cNvPr>
          <p:cNvSpPr txBox="1">
            <a:spLocks/>
          </p:cNvSpPr>
          <p:nvPr/>
        </p:nvSpPr>
        <p:spPr>
          <a:xfrm>
            <a:off x="3180253" y="1922404"/>
            <a:ext cx="8860555" cy="4236619"/>
          </a:xfrm>
          <a:prstGeom prst="rect">
            <a:avLst/>
          </a:prstGeom>
        </p:spPr>
        <p:txBody>
          <a:bodyPr vert="horz" lIns="0" tIns="45720" rIns="0" bIns="45720" rtlCol="0" anchor="ctr">
            <a:normAutofit/>
          </a:bodyPr>
          <a:lstStyle>
            <a:defPPr>
              <a:defRPr lang="en-US"/>
            </a:defPPr>
            <a:lvl1pPr marL="0" algn="r" defTabSz="914400" rtl="0" eaLnBrk="1" latinLnBrk="0" hangingPunct="1">
              <a:defRPr sz="1000" b="0" i="0" kern="1200" spc="70" baseline="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r>
              <a:rPr lang="en-US" sz="6000" dirty="0"/>
              <a:t>What is the root word of Emet which means Truth and at the right hand? </a:t>
            </a:r>
            <a:endParaRPr lang="en-US" sz="2100" dirty="0"/>
          </a:p>
          <a:p>
            <a:endParaRPr lang="en-US" dirty="0"/>
          </a:p>
        </p:txBody>
      </p:sp>
      <p:sp>
        <p:nvSpPr>
          <p:cNvPr id="2" name="TextBox 1">
            <a:extLst>
              <a:ext uri="{FF2B5EF4-FFF2-40B4-BE49-F238E27FC236}">
                <a16:creationId xmlns:a16="http://schemas.microsoft.com/office/drawing/2014/main" id="{09A82933-51B9-2CC4-C3B7-52D8476D8B84}"/>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4" name="TextBox 3">
            <a:extLst>
              <a:ext uri="{FF2B5EF4-FFF2-40B4-BE49-F238E27FC236}">
                <a16:creationId xmlns:a16="http://schemas.microsoft.com/office/drawing/2014/main" id="{02613684-441D-8D29-1C54-6738DA0D077A}"/>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105560AE-C60F-9CDA-0D8F-FB9773E39DC2}"/>
              </a:ext>
            </a:extLst>
          </p:cNvPr>
          <p:cNvSpPr txBox="1"/>
          <p:nvPr/>
        </p:nvSpPr>
        <p:spPr>
          <a:xfrm>
            <a:off x="5375124" y="2510064"/>
            <a:ext cx="1828800" cy="1828800"/>
          </a:xfrm>
          <a:prstGeom prst="rect">
            <a:avLst/>
          </a:prstGeom>
          <a:noFill/>
        </p:spPr>
        <p:txBody>
          <a:bodyPr wrap="square" rtlCol="0">
            <a:spAutoFit/>
          </a:bodyPr>
          <a:lstStyle/>
          <a:p>
            <a:pPr algn="l"/>
            <a:endParaRPr lang="en-US" dirty="0"/>
          </a:p>
        </p:txBody>
      </p:sp>
      <p:sp>
        <p:nvSpPr>
          <p:cNvPr id="7" name="TextBox 6">
            <a:extLst>
              <a:ext uri="{FF2B5EF4-FFF2-40B4-BE49-F238E27FC236}">
                <a16:creationId xmlns:a16="http://schemas.microsoft.com/office/drawing/2014/main" id="{BF9F534B-0AA8-3D9F-7A40-E879DC6F2B20}"/>
              </a:ext>
            </a:extLst>
          </p:cNvPr>
          <p:cNvSpPr txBox="1"/>
          <p:nvPr/>
        </p:nvSpPr>
        <p:spPr>
          <a:xfrm>
            <a:off x="1192571" y="5789691"/>
            <a:ext cx="1828800" cy="369332"/>
          </a:xfrm>
          <a:prstGeom prst="rect">
            <a:avLst/>
          </a:prstGeom>
          <a:noFill/>
        </p:spPr>
        <p:txBody>
          <a:bodyPr wrap="square" rtlCol="0">
            <a:spAutoFit/>
          </a:bodyPr>
          <a:lstStyle/>
          <a:p>
            <a:pPr algn="l"/>
            <a:r>
              <a:rPr lang="en-US" dirty="0">
                <a:solidFill>
                  <a:schemeClr val="bg1"/>
                </a:solidFill>
              </a:rPr>
              <a:t>AMAN</a:t>
            </a:r>
          </a:p>
        </p:txBody>
      </p:sp>
    </p:spTree>
    <p:extLst>
      <p:ext uri="{BB962C8B-B14F-4D97-AF65-F5344CB8AC3E}">
        <p14:creationId xmlns:p14="http://schemas.microsoft.com/office/powerpoint/2010/main" val="3601768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1566ADA-39C0-2F26-A0B9-140D7A5DFD28}"/>
              </a:ext>
            </a:extLst>
          </p:cNvPr>
          <p:cNvPicPr>
            <a:picLocks noGrp="1" noChangeAspect="1"/>
          </p:cNvPicPr>
          <p:nvPr>
            <p:ph type="pic" sz="quarter" idx="13"/>
          </p:nvPr>
        </p:nvPicPr>
        <p:blipFill>
          <a:blip r:embed="rId2"/>
          <a:srcRect l="24002" r="24002"/>
          <a:stretch/>
        </p:blipFill>
        <p:spPr>
          <a:xfrm>
            <a:off x="2" y="1"/>
            <a:ext cx="2646702" cy="4157737"/>
          </a:xfrm>
        </p:spPr>
      </p:pic>
      <p:sp>
        <p:nvSpPr>
          <p:cNvPr id="10" name="Text Placeholder 2">
            <a:extLst>
              <a:ext uri="{FF2B5EF4-FFF2-40B4-BE49-F238E27FC236}">
                <a16:creationId xmlns:a16="http://schemas.microsoft.com/office/drawing/2014/main" id="{8D87E8A7-0746-455E-02B5-EB6D70C4EF6F}"/>
              </a:ext>
            </a:extLst>
          </p:cNvPr>
          <p:cNvSpPr txBox="1">
            <a:spLocks/>
          </p:cNvSpPr>
          <p:nvPr/>
        </p:nvSpPr>
        <p:spPr>
          <a:xfrm>
            <a:off x="2887738" y="743540"/>
            <a:ext cx="9080498" cy="5370920"/>
          </a:xfrm>
          <a:prstGeom prst="rect">
            <a:avLst/>
          </a:prstGeom>
        </p:spPr>
        <p:txBody>
          <a:bodyPr vert="horz" lIns="0" tIns="45720" rIns="0" bIns="45720" rtlCol="0" anchor="ctr">
            <a:noAutofit/>
          </a:bodyPr>
          <a:lstStyle>
            <a:defPPr>
              <a:defRPr lang="en-US"/>
            </a:defPPr>
            <a:lvl1pPr marL="0" algn="r" defTabSz="914400" rtl="0" eaLnBrk="1" latinLnBrk="0" hangingPunct="1">
              <a:defRPr sz="1000" b="0" i="0" kern="1200" spc="70" baseline="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dirty="0"/>
              <a:t>1- After these things, and the </a:t>
            </a:r>
            <a:r>
              <a:rPr lang="en-US" sz="1700" b="1" dirty="0">
                <a:solidFill>
                  <a:srgbClr val="FF0000"/>
                </a:solidFill>
              </a:rPr>
              <a:t>establishment </a:t>
            </a:r>
            <a:r>
              <a:rPr lang="en-US" sz="1700" dirty="0"/>
              <a:t>thereof, Sennacherib king of Assyria came, and entered into Judah, and encamped against the fenced cities, and thought to win them for himself. </a:t>
            </a:r>
          </a:p>
          <a:p>
            <a:pPr algn="ctr"/>
            <a:endParaRPr lang="en-US" sz="1700" dirty="0"/>
          </a:p>
          <a:p>
            <a:pPr algn="ctr"/>
            <a:r>
              <a:rPr lang="en-US" sz="1700" dirty="0"/>
              <a:t>2- And when Hezekiah saw that Sennacherib was come, and that he was purposed to fight against Jerusalem, 3-He took counsel with his princes and his mighty men to stop the waters of the fountains which were without the city: and they did help him. </a:t>
            </a:r>
          </a:p>
          <a:p>
            <a:pPr algn="ctr"/>
            <a:endParaRPr lang="en-US" sz="1700" dirty="0"/>
          </a:p>
          <a:p>
            <a:pPr algn="ctr"/>
            <a:r>
              <a:rPr lang="en-US" sz="1700" dirty="0"/>
              <a:t>4-So there was gathered much people together, who stopped all the fountains, and the brook that ran through the midst of the land, saying, Why should the kings of Assyria come, and find much water? </a:t>
            </a:r>
          </a:p>
          <a:p>
            <a:pPr algn="ctr"/>
            <a:endParaRPr lang="en-US" sz="1700" dirty="0"/>
          </a:p>
          <a:p>
            <a:pPr algn="ctr"/>
            <a:r>
              <a:rPr lang="en-US" sz="1700" dirty="0"/>
              <a:t>5-Also he strengthened himself, and built up all the wall that was broken, and raised it up to the towers, and another wall without, and repaired </a:t>
            </a:r>
            <a:r>
              <a:rPr lang="en-US" sz="1700" dirty="0" err="1"/>
              <a:t>Millo</a:t>
            </a:r>
            <a:r>
              <a:rPr lang="en-US" sz="1700" dirty="0"/>
              <a:t> in the city of David, and made darts and shields in abundance. </a:t>
            </a:r>
          </a:p>
          <a:p>
            <a:pPr algn="ctr"/>
            <a:endParaRPr lang="en-US" sz="1700" dirty="0"/>
          </a:p>
          <a:p>
            <a:pPr algn="ctr"/>
            <a:r>
              <a:rPr lang="en-US" sz="1700" dirty="0"/>
              <a:t>6- And he set captains of war over the people, and gathered them together to him in the street of the gate of the city, and spake comfortably to them, saying, </a:t>
            </a:r>
          </a:p>
          <a:p>
            <a:pPr algn="ctr"/>
            <a:endParaRPr lang="en-US" sz="1700" dirty="0"/>
          </a:p>
          <a:p>
            <a:pPr algn="ctr"/>
            <a:r>
              <a:rPr lang="en-US" sz="1700" b="1" dirty="0">
                <a:solidFill>
                  <a:srgbClr val="FF0000"/>
                </a:solidFill>
              </a:rPr>
              <a:t>7-Be strong and courageous, be not afraid nor dismayed for the king of Assyria, nor for all the multitude that is with him: for there be more with us than with him: </a:t>
            </a:r>
          </a:p>
          <a:p>
            <a:pPr algn="ctr"/>
            <a:endParaRPr lang="en-US" sz="1700" b="1" dirty="0">
              <a:solidFill>
                <a:srgbClr val="FF0000"/>
              </a:solidFill>
            </a:endParaRPr>
          </a:p>
          <a:p>
            <a:pPr algn="ctr"/>
            <a:r>
              <a:rPr lang="en-US" sz="1700" b="1" dirty="0">
                <a:solidFill>
                  <a:srgbClr val="FF0000"/>
                </a:solidFill>
              </a:rPr>
              <a:t>8-With him is an arm of flesh; but with us is the LORD our God to help us, and to fight our battles. And the people rested themselves upon the words of Hezekiah king of Judah.</a:t>
            </a:r>
          </a:p>
        </p:txBody>
      </p:sp>
      <p:sp>
        <p:nvSpPr>
          <p:cNvPr id="15" name="Title 14">
            <a:extLst>
              <a:ext uri="{FF2B5EF4-FFF2-40B4-BE49-F238E27FC236}">
                <a16:creationId xmlns:a16="http://schemas.microsoft.com/office/drawing/2014/main" id="{9855D045-1548-41A2-A283-284133F2B54D}"/>
              </a:ext>
            </a:extLst>
          </p:cNvPr>
          <p:cNvSpPr txBox="1">
            <a:spLocks/>
          </p:cNvSpPr>
          <p:nvPr/>
        </p:nvSpPr>
        <p:spPr>
          <a:xfrm>
            <a:off x="202352" y="4353219"/>
            <a:ext cx="2535066" cy="923330"/>
          </a:xfrm>
          <a:prstGeom prst="rect">
            <a:avLst/>
          </a:prstGeom>
        </p:spPr>
        <p:txBody>
          <a:bodyPr vert="horz" lIns="91440" tIns="45720" rIns="91440" bIns="45720" rtlCol="0" anchor="b">
            <a:normAutofit fontScale="37500" lnSpcReduction="20000"/>
          </a:bodyPr>
          <a:lstStyle>
            <a:lvl1pPr algn="l" defTabSz="914400" rtl="0" eaLnBrk="1" latinLnBrk="0" hangingPunct="1">
              <a:lnSpc>
                <a:spcPct val="90000"/>
              </a:lnSpc>
              <a:spcBef>
                <a:spcPct val="0"/>
              </a:spcBef>
              <a:buNone/>
              <a:defRPr sz="3200" b="1" i="0" kern="1200" spc="-70" baseline="0">
                <a:solidFill>
                  <a:schemeClr val="tx1"/>
                </a:solidFill>
                <a:latin typeface="+mj-lt"/>
                <a:ea typeface="+mj-ea"/>
                <a:cs typeface="+mj-cs"/>
              </a:defRPr>
            </a:lvl1pPr>
          </a:lstStyle>
          <a:p>
            <a:endParaRPr lang="en-US" dirty="0"/>
          </a:p>
          <a:p>
            <a:r>
              <a:rPr lang="en-US" dirty="0"/>
              <a:t>We’re going to read the rest</a:t>
            </a:r>
          </a:p>
          <a:p>
            <a:endParaRPr lang="en-US" dirty="0"/>
          </a:p>
          <a:p>
            <a:r>
              <a:rPr lang="en-US" sz="5300" dirty="0"/>
              <a:t>2 Chronicles 32: 1-8</a:t>
            </a:r>
          </a:p>
        </p:txBody>
      </p:sp>
      <p:sp>
        <p:nvSpPr>
          <p:cNvPr id="2" name="TextBox 1">
            <a:extLst>
              <a:ext uri="{FF2B5EF4-FFF2-40B4-BE49-F238E27FC236}">
                <a16:creationId xmlns:a16="http://schemas.microsoft.com/office/drawing/2014/main" id="{5A54C3F3-C95E-15F8-1896-085D52983A92}"/>
              </a:ext>
            </a:extLst>
          </p:cNvPr>
          <p:cNvSpPr txBox="1"/>
          <p:nvPr/>
        </p:nvSpPr>
        <p:spPr>
          <a:xfrm>
            <a:off x="81400" y="5473096"/>
            <a:ext cx="2776100" cy="923330"/>
          </a:xfrm>
          <a:prstGeom prst="rect">
            <a:avLst/>
          </a:prstGeom>
          <a:noFill/>
        </p:spPr>
        <p:txBody>
          <a:bodyPr wrap="square" rtlCol="0">
            <a:spAutoFit/>
          </a:bodyPr>
          <a:lstStyle/>
          <a:p>
            <a:pPr algn="ctr"/>
            <a:r>
              <a:rPr lang="en-US" dirty="0"/>
              <a:t>This is what establishment looks like. The Lord establishes</a:t>
            </a:r>
          </a:p>
        </p:txBody>
      </p:sp>
    </p:spTree>
    <p:extLst>
      <p:ext uri="{BB962C8B-B14F-4D97-AF65-F5344CB8AC3E}">
        <p14:creationId xmlns:p14="http://schemas.microsoft.com/office/powerpoint/2010/main" val="1307932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AA674B4E-E934-FC53-3B0B-CFD37AD59B00}"/>
              </a:ext>
            </a:extLst>
          </p:cNvPr>
          <p:cNvSpPr>
            <a:spLocks noGrp="1"/>
          </p:cNvSpPr>
          <p:nvPr>
            <p:ph type="body" sz="quarter" idx="18"/>
          </p:nvPr>
        </p:nvSpPr>
        <p:spPr>
          <a:xfrm>
            <a:off x="55790" y="589516"/>
            <a:ext cx="6842614" cy="5833241"/>
          </a:xfrm>
        </p:spPr>
        <p:txBody>
          <a:bodyPr>
            <a:noAutofit/>
          </a:bodyPr>
          <a:lstStyle/>
          <a:p>
            <a:r>
              <a:rPr lang="en-US" sz="1500" b="0" i="0" u="none" strike="noStrike" dirty="0">
                <a:solidFill>
                  <a:srgbClr val="26323A"/>
                </a:solidFill>
                <a:effectLst/>
                <a:latin typeface="Open Sans" panose="020B0606030504020204" pitchFamily="34" charset="0"/>
              </a:rPr>
              <a:t>PILLAR-  </a:t>
            </a:r>
            <a:r>
              <a:rPr lang="en-US" sz="1500" b="0" i="1" u="none" strike="noStrike" dirty="0">
                <a:solidFill>
                  <a:srgbClr val="FF0000"/>
                </a:solidFill>
                <a:effectLst/>
                <a:latin typeface="Open Sans" panose="020B0606030504020204" pitchFamily="34" charset="0"/>
              </a:rPr>
              <a:t>STYLOS</a:t>
            </a:r>
            <a:r>
              <a:rPr lang="en-US" sz="1500" b="0" i="0" u="none" strike="noStrike" dirty="0">
                <a:solidFill>
                  <a:srgbClr val="26323A"/>
                </a:solidFill>
                <a:effectLst/>
                <a:latin typeface="Open Sans" panose="020B0606030504020204" pitchFamily="34" charset="0"/>
              </a:rPr>
              <a:t> (</a:t>
            </a:r>
            <a:r>
              <a:rPr lang="en-US" sz="1500" b="0" i="0" u="sng" dirty="0">
                <a:effectLst/>
                <a:latin typeface="Open Sans" panose="020B0606030504020204" pitchFamily="34" charset="0"/>
                <a:hlinkClick r:id="rId2"/>
              </a:rPr>
              <a:t>g4769</a:t>
            </a:r>
            <a:r>
              <a:rPr lang="en-US" sz="1500" b="0" i="0" u="none" strike="noStrike" dirty="0">
                <a:solidFill>
                  <a:srgbClr val="26323A"/>
                </a:solidFill>
                <a:effectLst/>
                <a:latin typeface="Open Sans" panose="020B0606030504020204" pitchFamily="34" charset="0"/>
              </a:rPr>
              <a:t>)</a:t>
            </a:r>
          </a:p>
          <a:p>
            <a:pPr marL="285750" indent="-285750">
              <a:buFont typeface="Arial" panose="020B0604020202020204" pitchFamily="34" charset="0"/>
              <a:buChar char="•"/>
            </a:pPr>
            <a:r>
              <a:rPr lang="en-US" sz="1500" b="0" i="0" u="none" strike="noStrike" dirty="0">
                <a:solidFill>
                  <a:srgbClr val="26323A"/>
                </a:solidFill>
                <a:effectLst/>
                <a:latin typeface="Open Sans" panose="020B0606030504020204" pitchFamily="34" charset="0"/>
              </a:rPr>
              <a:t>meaning to stiffen or support. </a:t>
            </a:r>
          </a:p>
          <a:p>
            <a:pPr marL="285750" indent="-285750">
              <a:buFont typeface="Arial" panose="020B0604020202020204" pitchFamily="34" charset="0"/>
              <a:buChar char="•"/>
            </a:pPr>
            <a:r>
              <a:rPr lang="en-US" sz="1500" dirty="0">
                <a:solidFill>
                  <a:srgbClr val="26323A"/>
                </a:solidFill>
                <a:latin typeface="Open Sans" panose="020B0606030504020204" pitchFamily="34" charset="0"/>
              </a:rPr>
              <a:t>NT Greek word</a:t>
            </a:r>
            <a:endParaRPr lang="en-US" sz="1500" b="0" i="0" u="none" strike="noStrike" dirty="0">
              <a:solidFill>
                <a:srgbClr val="26323A"/>
              </a:solidFill>
              <a:effectLst/>
              <a:latin typeface="Open Sans" panose="020B0606030504020204" pitchFamily="34" charset="0"/>
            </a:endParaRPr>
          </a:p>
          <a:p>
            <a:r>
              <a:rPr lang="en-US" sz="1500" b="0" i="0" u="none" strike="noStrike" dirty="0">
                <a:solidFill>
                  <a:srgbClr val="26323A"/>
                </a:solidFill>
                <a:effectLst/>
                <a:latin typeface="Open Sans" panose="020B0606030504020204" pitchFamily="34" charset="0"/>
              </a:rPr>
              <a:t>It depicts a </a:t>
            </a:r>
            <a:r>
              <a:rPr lang="en-US" sz="1500" b="0" i="0" u="none" strike="noStrike" dirty="0">
                <a:solidFill>
                  <a:srgbClr val="FF0000"/>
                </a:solidFill>
                <a:effectLst/>
                <a:latin typeface="Open Sans" panose="020B0606030504020204" pitchFamily="34" charset="0"/>
              </a:rPr>
              <a:t>hollow instrument</a:t>
            </a:r>
            <a:r>
              <a:rPr lang="en-US" sz="1500" b="0" i="0" u="none" strike="noStrike" dirty="0">
                <a:solidFill>
                  <a:srgbClr val="26323A"/>
                </a:solidFill>
                <a:effectLst/>
                <a:latin typeface="Open Sans" panose="020B0606030504020204" pitchFamily="34" charset="0"/>
              </a:rPr>
              <a:t> by which some type of </a:t>
            </a:r>
            <a:r>
              <a:rPr lang="en-US" sz="1500" b="0" i="0" u="none" strike="noStrike" dirty="0">
                <a:solidFill>
                  <a:srgbClr val="FF0000"/>
                </a:solidFill>
                <a:effectLst/>
                <a:latin typeface="Open Sans" panose="020B0606030504020204" pitchFamily="34" charset="0"/>
              </a:rPr>
              <a:t>fluid is drawn</a:t>
            </a:r>
            <a:r>
              <a:rPr lang="en-US" sz="1500" b="0" i="0" u="none" strike="noStrike" dirty="0">
                <a:solidFill>
                  <a:srgbClr val="26323A"/>
                </a:solidFill>
                <a:effectLst/>
                <a:latin typeface="Open Sans" panose="020B0606030504020204" pitchFamily="34" charset="0"/>
              </a:rPr>
              <a:t> for a particular purpose. The pillar is </a:t>
            </a:r>
            <a:r>
              <a:rPr lang="en-US" sz="1500" b="0" i="0" u="none" strike="noStrike" dirty="0">
                <a:solidFill>
                  <a:srgbClr val="FF0000"/>
                </a:solidFill>
                <a:effectLst/>
                <a:latin typeface="Open Sans" panose="020B0606030504020204" pitchFamily="34" charset="0"/>
              </a:rPr>
              <a:t>not load-bearing</a:t>
            </a:r>
            <a:r>
              <a:rPr lang="en-US" sz="1500" b="0" i="0" u="none" strike="noStrike" dirty="0">
                <a:solidFill>
                  <a:srgbClr val="26323A"/>
                </a:solidFill>
                <a:effectLst/>
                <a:latin typeface="Open Sans" panose="020B0606030504020204" pitchFamily="34" charset="0"/>
              </a:rPr>
              <a:t>, but a </a:t>
            </a:r>
            <a:r>
              <a:rPr lang="en-US" sz="1500" b="0" i="0" u="none" strike="noStrike" dirty="0">
                <a:solidFill>
                  <a:srgbClr val="FF0000"/>
                </a:solidFill>
                <a:effectLst/>
                <a:latin typeface="Open Sans" panose="020B0606030504020204" pitchFamily="34" charset="0"/>
              </a:rPr>
              <a:t>conduit of obedience </a:t>
            </a:r>
            <a:endParaRPr lang="en-US" sz="1500" dirty="0">
              <a:solidFill>
                <a:srgbClr val="26323A"/>
              </a:solidFill>
              <a:latin typeface="Open Sans" panose="020B0606030504020204" pitchFamily="34" charset="0"/>
            </a:endParaRPr>
          </a:p>
          <a:p>
            <a:pPr marL="285750" indent="-285750">
              <a:buFont typeface="Arial" panose="020B0604020202020204" pitchFamily="34" charset="0"/>
              <a:buChar char="•"/>
            </a:pPr>
            <a:r>
              <a:rPr lang="en-US" sz="1500" b="0" i="0" u="none" strike="noStrike" dirty="0">
                <a:solidFill>
                  <a:srgbClr val="26323A"/>
                </a:solidFill>
                <a:effectLst/>
                <a:latin typeface="Open Sans" panose="020B0606030504020204" pitchFamily="34" charset="0"/>
              </a:rPr>
              <a:t>presence, supply and power of God are conveyed. </a:t>
            </a:r>
          </a:p>
          <a:p>
            <a:endParaRPr lang="en-US" sz="1500" b="0" i="0" u="none" strike="noStrike" dirty="0">
              <a:solidFill>
                <a:srgbClr val="26323A"/>
              </a:solidFill>
              <a:effectLst/>
              <a:latin typeface="Open Sans" panose="020B0606030504020204" pitchFamily="34" charset="0"/>
            </a:endParaRPr>
          </a:p>
          <a:p>
            <a:r>
              <a:rPr lang="en-US" sz="1500" b="0" i="0" u="none" strike="noStrike" dirty="0">
                <a:solidFill>
                  <a:srgbClr val="26323A"/>
                </a:solidFill>
                <a:effectLst/>
                <a:latin typeface="Open Sans" panose="020B0606030504020204" pitchFamily="34" charset="0"/>
              </a:rPr>
              <a:t>The </a:t>
            </a:r>
            <a:r>
              <a:rPr lang="en-US" sz="1500" b="0" i="1" u="none" strike="noStrike" dirty="0" err="1">
                <a:solidFill>
                  <a:srgbClr val="FF0000"/>
                </a:solidFill>
                <a:effectLst/>
                <a:latin typeface="Open Sans" panose="020B0606030504020204" pitchFamily="34" charset="0"/>
              </a:rPr>
              <a:t>ekklesia</a:t>
            </a:r>
            <a:r>
              <a:rPr lang="en-US" sz="1500" b="0" i="0" u="none" strike="noStrike" dirty="0">
                <a:solidFill>
                  <a:srgbClr val="26323A"/>
                </a:solidFill>
                <a:effectLst/>
                <a:latin typeface="Open Sans" panose="020B0606030504020204" pitchFamily="34" charset="0"/>
              </a:rPr>
              <a:t> is to be a </a:t>
            </a:r>
            <a:r>
              <a:rPr lang="en-US" sz="1500" b="0" i="0" u="none" strike="noStrike" dirty="0">
                <a:solidFill>
                  <a:srgbClr val="FF0000"/>
                </a:solidFill>
                <a:effectLst/>
                <a:latin typeface="Open Sans" panose="020B0606030504020204" pitchFamily="34" charset="0"/>
              </a:rPr>
              <a:t>pillar of truth</a:t>
            </a:r>
            <a:r>
              <a:rPr lang="en-US" sz="1500" b="0" i="0" u="none" strike="noStrike" dirty="0">
                <a:solidFill>
                  <a:srgbClr val="26323A"/>
                </a:solidFill>
                <a:effectLst/>
                <a:latin typeface="Open Sans" panose="020B0606030504020204" pitchFamily="34" charset="0"/>
              </a:rPr>
              <a:t> and </a:t>
            </a:r>
            <a:r>
              <a:rPr lang="en-US" sz="1500" b="0" i="0" u="none" strike="noStrike" dirty="0">
                <a:solidFill>
                  <a:srgbClr val="FF0000"/>
                </a:solidFill>
                <a:effectLst/>
                <a:latin typeface="Open Sans" panose="020B0606030504020204" pitchFamily="34" charset="0"/>
              </a:rPr>
              <a:t>grounded in truth </a:t>
            </a:r>
            <a:r>
              <a:rPr lang="en-US" sz="1500" b="0" i="0" u="none" strike="noStrike" dirty="0">
                <a:solidFill>
                  <a:srgbClr val="26323A"/>
                </a:solidFill>
                <a:effectLst/>
                <a:latin typeface="Open Sans" panose="020B0606030504020204" pitchFamily="34" charset="0"/>
              </a:rPr>
              <a:t>(the unveiling of revelation) and in ongoing contact between heaven and earth so we know what is occurring in heaven. As individuals, we should </a:t>
            </a:r>
            <a:r>
              <a:rPr lang="en-US" sz="1500" b="0" i="0" u="none" strike="noStrike" dirty="0">
                <a:solidFill>
                  <a:srgbClr val="FF0000"/>
                </a:solidFill>
                <a:effectLst/>
                <a:latin typeface="Open Sans" panose="020B0606030504020204" pitchFamily="34" charset="0"/>
              </a:rPr>
              <a:t>faithfully stand as pillars in our </a:t>
            </a:r>
            <a:r>
              <a:rPr lang="en-US" sz="1500" b="0" i="1" u="none" strike="noStrike" dirty="0" err="1">
                <a:solidFill>
                  <a:srgbClr val="FF0000"/>
                </a:solidFill>
                <a:effectLst/>
                <a:latin typeface="Open Sans" panose="020B0606030504020204" pitchFamily="34" charset="0"/>
              </a:rPr>
              <a:t>tereo</a:t>
            </a:r>
            <a:r>
              <a:rPr lang="en-US" sz="1500" b="0" i="0" u="none" strike="noStrike" dirty="0">
                <a:solidFill>
                  <a:srgbClr val="FF0000"/>
                </a:solidFill>
                <a:effectLst/>
                <a:latin typeface="Open Sans" panose="020B0606030504020204" pitchFamily="34" charset="0"/>
              </a:rPr>
              <a:t> </a:t>
            </a:r>
            <a:r>
              <a:rPr lang="en-US" sz="1500" b="0" i="0" u="none" strike="noStrike" dirty="0">
                <a:solidFill>
                  <a:srgbClr val="26323A"/>
                </a:solidFill>
                <a:effectLst/>
                <a:latin typeface="Open Sans" panose="020B0606030504020204" pitchFamily="34" charset="0"/>
              </a:rPr>
              <a:t>as a touch point between heaven and earth. </a:t>
            </a:r>
          </a:p>
          <a:p>
            <a:endParaRPr lang="en-US" sz="1500" dirty="0">
              <a:solidFill>
                <a:srgbClr val="26323A"/>
              </a:solidFill>
              <a:latin typeface="Open Sans" panose="020B0606030504020204" pitchFamily="34" charset="0"/>
            </a:endParaRPr>
          </a:p>
          <a:p>
            <a:pPr algn="ctr"/>
            <a:r>
              <a:rPr lang="en-US" sz="1500" b="1" i="1" u="sng" strike="noStrike" dirty="0">
                <a:solidFill>
                  <a:srgbClr val="FF0000"/>
                </a:solidFill>
                <a:effectLst/>
                <a:latin typeface="Open Sans" panose="020B0606030504020204" pitchFamily="34" charset="0"/>
              </a:rPr>
              <a:t>NT </a:t>
            </a:r>
            <a:r>
              <a:rPr lang="en-US" sz="1500" b="1" i="1" u="sng" strike="noStrike" dirty="0" err="1">
                <a:solidFill>
                  <a:srgbClr val="FF0000"/>
                </a:solidFill>
                <a:effectLst/>
                <a:latin typeface="Open Sans" panose="020B0606030504020204" pitchFamily="34" charset="0"/>
              </a:rPr>
              <a:t>Stylos</a:t>
            </a:r>
            <a:r>
              <a:rPr lang="en-US" sz="1500" b="1" i="1" u="sng" strike="noStrike" dirty="0">
                <a:solidFill>
                  <a:srgbClr val="FF0000"/>
                </a:solidFill>
                <a:effectLst/>
                <a:latin typeface="Open Sans" panose="020B0606030504020204" pitchFamily="34" charset="0"/>
              </a:rPr>
              <a:t> pairs with the OT</a:t>
            </a:r>
            <a:r>
              <a:rPr lang="en-US" sz="1500" b="1" i="0" u="sng" strike="noStrike" dirty="0">
                <a:solidFill>
                  <a:srgbClr val="FF0000"/>
                </a:solidFill>
                <a:effectLst/>
                <a:latin typeface="Open Sans" panose="020B0606030504020204" pitchFamily="34" charset="0"/>
              </a:rPr>
              <a:t>  </a:t>
            </a:r>
            <a:r>
              <a:rPr lang="en-US" sz="1500" b="1" i="0" u="sng" strike="noStrike" dirty="0" err="1">
                <a:solidFill>
                  <a:srgbClr val="FF0000"/>
                </a:solidFill>
                <a:effectLst/>
                <a:latin typeface="Open Sans" panose="020B0606030504020204" pitchFamily="34" charset="0"/>
              </a:rPr>
              <a:t>Heb</a:t>
            </a:r>
            <a:r>
              <a:rPr lang="en-US" sz="1500" b="1" i="0" u="sng" strike="noStrike" dirty="0">
                <a:solidFill>
                  <a:srgbClr val="FF0000"/>
                </a:solidFill>
                <a:effectLst/>
                <a:latin typeface="Open Sans" panose="020B0606030504020204" pitchFamily="34" charset="0"/>
              </a:rPr>
              <a:t>. word </a:t>
            </a:r>
            <a:r>
              <a:rPr lang="en-US" sz="1500" b="1" i="1" u="sng" strike="noStrike" dirty="0" err="1">
                <a:solidFill>
                  <a:srgbClr val="FF0000"/>
                </a:solidFill>
                <a:effectLst/>
                <a:latin typeface="Open Sans" panose="020B0606030504020204" pitchFamily="34" charset="0"/>
              </a:rPr>
              <a:t>histemi</a:t>
            </a:r>
            <a:r>
              <a:rPr lang="en-US" sz="1500" b="1" i="0" u="sng" strike="noStrike" dirty="0">
                <a:solidFill>
                  <a:srgbClr val="FF0000"/>
                </a:solidFill>
                <a:effectLst/>
                <a:latin typeface="Open Sans" panose="020B0606030504020204" pitchFamily="34" charset="0"/>
              </a:rPr>
              <a:t>.</a:t>
            </a:r>
          </a:p>
          <a:p>
            <a:pPr algn="ctr"/>
            <a:r>
              <a:rPr lang="en-US" sz="1500" b="0" i="0" u="none" strike="noStrike" dirty="0">
                <a:solidFill>
                  <a:srgbClr val="26323A"/>
                </a:solidFill>
                <a:effectLst/>
                <a:latin typeface="Open Sans" panose="020B0606030504020204" pitchFamily="34" charset="0"/>
              </a:rPr>
              <a:t> As pillars in the Temple, we have been given authority to draw from the </a:t>
            </a:r>
            <a:r>
              <a:rPr lang="en-US" sz="1500" b="0" i="1" u="none" strike="noStrike" dirty="0" err="1">
                <a:effectLst/>
                <a:latin typeface="Open Sans" panose="020B0606030504020204" pitchFamily="34" charset="0"/>
              </a:rPr>
              <a:t>histemi</a:t>
            </a:r>
            <a:r>
              <a:rPr lang="en-US" sz="1500" b="0" i="0" u="none" strike="noStrike" dirty="0">
                <a:solidFill>
                  <a:srgbClr val="26323A"/>
                </a:solidFill>
                <a:effectLst/>
                <a:latin typeface="Open Sans" panose="020B0606030504020204" pitchFamily="34" charset="0"/>
              </a:rPr>
              <a:t> where we have been placed. </a:t>
            </a:r>
          </a:p>
          <a:p>
            <a:pPr algn="ctr"/>
            <a:r>
              <a:rPr lang="en-US" sz="1500" b="0" i="0" u="none" strike="noStrike" dirty="0">
                <a:solidFill>
                  <a:srgbClr val="26323A"/>
                </a:solidFill>
                <a:effectLst/>
                <a:latin typeface="Open Sans" panose="020B0606030504020204" pitchFamily="34" charset="0"/>
              </a:rPr>
              <a:t>The original reason for a pillar is to show the earth who God is.</a:t>
            </a:r>
            <a:endParaRPr lang="en-US" sz="1500" dirty="0"/>
          </a:p>
        </p:txBody>
      </p:sp>
      <p:sp>
        <p:nvSpPr>
          <p:cNvPr id="2" name="Title 1">
            <a:extLst>
              <a:ext uri="{FF2B5EF4-FFF2-40B4-BE49-F238E27FC236}">
                <a16:creationId xmlns:a16="http://schemas.microsoft.com/office/drawing/2014/main" id="{FAC308BA-459D-301F-8B39-EB14A0A87376}"/>
              </a:ext>
            </a:extLst>
          </p:cNvPr>
          <p:cNvSpPr>
            <a:spLocks noGrp="1"/>
          </p:cNvSpPr>
          <p:nvPr>
            <p:ph type="title"/>
          </p:nvPr>
        </p:nvSpPr>
        <p:spPr>
          <a:xfrm>
            <a:off x="0" y="-570079"/>
            <a:ext cx="9622253" cy="1251561"/>
          </a:xfrm>
        </p:spPr>
        <p:txBody>
          <a:bodyPr/>
          <a:lstStyle/>
          <a:p>
            <a:r>
              <a:rPr lang="en-US" dirty="0">
                <a:solidFill>
                  <a:srgbClr val="FF0000"/>
                </a:solidFill>
              </a:rPr>
              <a:t>ESTABLISHMENT: A CONCEPT STUDY</a:t>
            </a:r>
          </a:p>
        </p:txBody>
      </p:sp>
      <p:pic>
        <p:nvPicPr>
          <p:cNvPr id="8" name="Picture Placeholder 5">
            <a:extLst>
              <a:ext uri="{FF2B5EF4-FFF2-40B4-BE49-F238E27FC236}">
                <a16:creationId xmlns:a16="http://schemas.microsoft.com/office/drawing/2014/main" id="{1395F9DA-57B9-71DD-928F-126BD076638A}"/>
              </a:ext>
            </a:extLst>
          </p:cNvPr>
          <p:cNvPicPr>
            <a:picLocks noGrp="1" noChangeAspect="1"/>
          </p:cNvPicPr>
          <p:nvPr>
            <p:ph type="pic" sz="quarter" idx="13"/>
          </p:nvPr>
        </p:nvPicPr>
        <p:blipFill>
          <a:blip r:embed="rId3"/>
          <a:srcRect t="3282" b="3282"/>
          <a:stretch/>
        </p:blipFill>
        <p:spPr>
          <a:xfrm>
            <a:off x="6847036" y="607662"/>
            <a:ext cx="5210783" cy="6277671"/>
          </a:xfrm>
        </p:spPr>
      </p:pic>
      <p:sp>
        <p:nvSpPr>
          <p:cNvPr id="4" name="TextBox 3">
            <a:extLst>
              <a:ext uri="{FF2B5EF4-FFF2-40B4-BE49-F238E27FC236}">
                <a16:creationId xmlns:a16="http://schemas.microsoft.com/office/drawing/2014/main" id="{2F8F7A25-EF52-2B62-901C-C894130DE740}"/>
              </a:ext>
            </a:extLst>
          </p:cNvPr>
          <p:cNvSpPr txBox="1"/>
          <p:nvPr/>
        </p:nvSpPr>
        <p:spPr>
          <a:xfrm>
            <a:off x="6988174" y="6034556"/>
            <a:ext cx="4928508" cy="400110"/>
          </a:xfrm>
          <a:prstGeom prst="rect">
            <a:avLst/>
          </a:prstGeom>
          <a:noFill/>
        </p:spPr>
        <p:txBody>
          <a:bodyPr wrap="square" rtlCol="0">
            <a:spAutoFit/>
          </a:bodyPr>
          <a:lstStyle/>
          <a:p>
            <a:pPr algn="l"/>
            <a:r>
              <a:rPr lang="en-US" sz="2000" b="1" dirty="0"/>
              <a:t>Aman</a:t>
            </a:r>
            <a:r>
              <a:rPr lang="en-US" dirty="0"/>
              <a:t>-sure, faithful, establishing, to the right</a:t>
            </a:r>
          </a:p>
        </p:txBody>
      </p:sp>
      <p:sp>
        <p:nvSpPr>
          <p:cNvPr id="5" name="TextBox 4">
            <a:extLst>
              <a:ext uri="{FF2B5EF4-FFF2-40B4-BE49-F238E27FC236}">
                <a16:creationId xmlns:a16="http://schemas.microsoft.com/office/drawing/2014/main" id="{1208621F-61BA-503B-826D-17C6205D2E4F}"/>
              </a:ext>
            </a:extLst>
          </p:cNvPr>
          <p:cNvSpPr txBox="1"/>
          <p:nvPr/>
        </p:nvSpPr>
        <p:spPr>
          <a:xfrm>
            <a:off x="7388829" y="55702"/>
            <a:ext cx="4127198" cy="923330"/>
          </a:xfrm>
          <a:prstGeom prst="rect">
            <a:avLst/>
          </a:prstGeom>
          <a:noFill/>
        </p:spPr>
        <p:txBody>
          <a:bodyPr wrap="square" rtlCol="0">
            <a:spAutoFit/>
          </a:bodyPr>
          <a:lstStyle/>
          <a:p>
            <a:pPr algn="ctr"/>
            <a:r>
              <a:rPr lang="en-US" b="1" i="0" u="none" strike="noStrike" dirty="0">
                <a:solidFill>
                  <a:srgbClr val="26323A"/>
                </a:solidFill>
                <a:effectLst/>
                <a:latin typeface="Open Sans" panose="020B0606030504020204" pitchFamily="34" charset="0"/>
              </a:rPr>
              <a:t>Emet-</a:t>
            </a:r>
            <a:r>
              <a:rPr lang="en-US" b="0" i="0" u="none" strike="noStrike" dirty="0">
                <a:solidFill>
                  <a:srgbClr val="26323A"/>
                </a:solidFill>
                <a:effectLst/>
                <a:latin typeface="Open Sans" panose="020B0606030504020204" pitchFamily="34" charset="0"/>
              </a:rPr>
              <a:t>meaning truth, true or stability. It is the completion of the </a:t>
            </a:r>
            <a:r>
              <a:rPr lang="en-US" b="0" i="1" u="none" strike="noStrike" dirty="0">
                <a:effectLst/>
                <a:latin typeface="Open Sans" panose="020B0606030504020204" pitchFamily="34" charset="0"/>
              </a:rPr>
              <a:t>aman</a:t>
            </a:r>
            <a:r>
              <a:rPr lang="en-US" b="0" i="0" u="none" strike="noStrike" dirty="0">
                <a:solidFill>
                  <a:srgbClr val="26323A"/>
                </a:solidFill>
                <a:effectLst/>
                <a:latin typeface="Open Sans" panose="020B0606030504020204" pitchFamily="34" charset="0"/>
              </a:rPr>
              <a:t>.</a:t>
            </a:r>
            <a:endParaRPr lang="en-US" dirty="0"/>
          </a:p>
        </p:txBody>
      </p:sp>
      <p:sp>
        <p:nvSpPr>
          <p:cNvPr id="6" name="TextBox 5">
            <a:extLst>
              <a:ext uri="{FF2B5EF4-FFF2-40B4-BE49-F238E27FC236}">
                <a16:creationId xmlns:a16="http://schemas.microsoft.com/office/drawing/2014/main" id="{9242698A-7C4C-BF62-F7C6-D90A7309631D}"/>
              </a:ext>
            </a:extLst>
          </p:cNvPr>
          <p:cNvSpPr txBox="1"/>
          <p:nvPr/>
        </p:nvSpPr>
        <p:spPr>
          <a:xfrm>
            <a:off x="7091136" y="4278992"/>
            <a:ext cx="1828800" cy="369332"/>
          </a:xfrm>
          <a:prstGeom prst="rect">
            <a:avLst/>
          </a:prstGeom>
          <a:noFill/>
        </p:spPr>
        <p:txBody>
          <a:bodyPr wrap="square" rtlCol="0">
            <a:spAutoFit/>
          </a:bodyPr>
          <a:lstStyle/>
          <a:p>
            <a:pPr algn="l"/>
            <a:r>
              <a:rPr lang="en-US" dirty="0"/>
              <a:t>PARTNERSHIP</a:t>
            </a:r>
          </a:p>
        </p:txBody>
      </p:sp>
      <p:sp>
        <p:nvSpPr>
          <p:cNvPr id="7" name="TextBox 6">
            <a:extLst>
              <a:ext uri="{FF2B5EF4-FFF2-40B4-BE49-F238E27FC236}">
                <a16:creationId xmlns:a16="http://schemas.microsoft.com/office/drawing/2014/main" id="{7CAD0DCE-555E-5955-0821-B05A225DE62D}"/>
              </a:ext>
            </a:extLst>
          </p:cNvPr>
          <p:cNvSpPr txBox="1"/>
          <p:nvPr/>
        </p:nvSpPr>
        <p:spPr>
          <a:xfrm>
            <a:off x="9963755" y="4308928"/>
            <a:ext cx="2172455" cy="369332"/>
          </a:xfrm>
          <a:prstGeom prst="rect">
            <a:avLst/>
          </a:prstGeom>
          <a:noFill/>
        </p:spPr>
        <p:txBody>
          <a:bodyPr wrap="square" rtlCol="0">
            <a:spAutoFit/>
          </a:bodyPr>
          <a:lstStyle/>
          <a:p>
            <a:pPr algn="l"/>
            <a:r>
              <a:rPr lang="en-US" dirty="0"/>
              <a:t>BREAKTHROUGH</a:t>
            </a:r>
          </a:p>
        </p:txBody>
      </p:sp>
      <p:sp>
        <p:nvSpPr>
          <p:cNvPr id="9" name="TextBox 8">
            <a:extLst>
              <a:ext uri="{FF2B5EF4-FFF2-40B4-BE49-F238E27FC236}">
                <a16:creationId xmlns:a16="http://schemas.microsoft.com/office/drawing/2014/main" id="{5517D1BC-CBBE-5412-733F-5E2F859CF9C2}"/>
              </a:ext>
            </a:extLst>
          </p:cNvPr>
          <p:cNvSpPr txBox="1"/>
          <p:nvPr/>
        </p:nvSpPr>
        <p:spPr>
          <a:xfrm rot="16200000">
            <a:off x="7741141" y="3272184"/>
            <a:ext cx="3552675" cy="892552"/>
          </a:xfrm>
          <a:prstGeom prst="rect">
            <a:avLst/>
          </a:prstGeom>
          <a:noFill/>
        </p:spPr>
        <p:txBody>
          <a:bodyPr wrap="square" rtlCol="0">
            <a:spAutoFit/>
          </a:bodyPr>
          <a:lstStyle/>
          <a:p>
            <a:pPr algn="ctr"/>
            <a:r>
              <a:rPr lang="en-US" sz="5200" b="1" dirty="0" err="1"/>
              <a:t>EKKLESIA</a:t>
            </a:r>
            <a:endParaRPr lang="en-US" sz="5200" b="1" dirty="0"/>
          </a:p>
        </p:txBody>
      </p:sp>
      <p:sp>
        <p:nvSpPr>
          <p:cNvPr id="11" name="Oval 10">
            <a:extLst>
              <a:ext uri="{FF2B5EF4-FFF2-40B4-BE49-F238E27FC236}">
                <a16:creationId xmlns:a16="http://schemas.microsoft.com/office/drawing/2014/main" id="{64682384-4187-318E-09D5-1947C8BA5EB2}"/>
              </a:ext>
            </a:extLst>
          </p:cNvPr>
          <p:cNvSpPr/>
          <p:nvPr/>
        </p:nvSpPr>
        <p:spPr>
          <a:xfrm>
            <a:off x="6847035" y="63796"/>
            <a:ext cx="5210783" cy="6821537"/>
          </a:xfrm>
          <a:prstGeom prst="ellipse">
            <a:avLst/>
          </a:prstGeom>
          <a:solidFill>
            <a:srgbClr val="B8E2EF">
              <a:alpha val="47000"/>
            </a:srgbClr>
          </a:solidFill>
          <a:ln>
            <a:solidFill>
              <a:srgbClr val="1A4B59">
                <a:alpha val="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A1785D10-6758-7537-215B-6CAD150E8CEC}"/>
              </a:ext>
            </a:extLst>
          </p:cNvPr>
          <p:cNvSpPr txBox="1"/>
          <p:nvPr/>
        </p:nvSpPr>
        <p:spPr>
          <a:xfrm rot="17280830">
            <a:off x="6165761" y="1875239"/>
            <a:ext cx="2421858" cy="400110"/>
          </a:xfrm>
          <a:prstGeom prst="rect">
            <a:avLst/>
          </a:prstGeom>
          <a:noFill/>
        </p:spPr>
        <p:txBody>
          <a:bodyPr wrap="square" rtlCol="0">
            <a:spAutoFit/>
          </a:bodyPr>
          <a:lstStyle/>
          <a:p>
            <a:pPr algn="l"/>
            <a:r>
              <a:rPr lang="en-US" sz="2000" b="1" dirty="0">
                <a:solidFill>
                  <a:schemeClr val="accent1">
                    <a:lumMod val="50000"/>
                  </a:schemeClr>
                </a:solidFill>
              </a:rPr>
              <a:t>ESTABLISHMENT</a:t>
            </a:r>
          </a:p>
        </p:txBody>
      </p:sp>
      <p:sp>
        <p:nvSpPr>
          <p:cNvPr id="13" name="TextBox 12">
            <a:extLst>
              <a:ext uri="{FF2B5EF4-FFF2-40B4-BE49-F238E27FC236}">
                <a16:creationId xmlns:a16="http://schemas.microsoft.com/office/drawing/2014/main" id="{EA99D202-6874-E8F6-13A8-0E0A9DE75D74}"/>
              </a:ext>
            </a:extLst>
          </p:cNvPr>
          <p:cNvSpPr txBox="1"/>
          <p:nvPr/>
        </p:nvSpPr>
        <p:spPr>
          <a:xfrm>
            <a:off x="8330897" y="6386931"/>
            <a:ext cx="2509460" cy="384721"/>
          </a:xfrm>
          <a:prstGeom prst="rect">
            <a:avLst/>
          </a:prstGeom>
          <a:noFill/>
        </p:spPr>
        <p:txBody>
          <a:bodyPr wrap="square" rtlCol="0">
            <a:spAutoFit/>
          </a:bodyPr>
          <a:lstStyle/>
          <a:p>
            <a:pPr algn="l"/>
            <a:r>
              <a:rPr lang="en-US" sz="1900" b="1" u="sng" dirty="0"/>
              <a:t>TEREO &amp; </a:t>
            </a:r>
            <a:r>
              <a:rPr lang="en-US" sz="1900" b="1" u="sng" dirty="0" err="1"/>
              <a:t>HISTEMI</a:t>
            </a:r>
            <a:endParaRPr lang="en-US" sz="1900" b="1" u="sng" dirty="0"/>
          </a:p>
        </p:txBody>
      </p:sp>
    </p:spTree>
    <p:extLst>
      <p:ext uri="{BB962C8B-B14F-4D97-AF65-F5344CB8AC3E}">
        <p14:creationId xmlns:p14="http://schemas.microsoft.com/office/powerpoint/2010/main" val="1405932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1566ADA-39C0-2F26-A0B9-140D7A5DFD28}"/>
              </a:ext>
            </a:extLst>
          </p:cNvPr>
          <p:cNvPicPr>
            <a:picLocks noGrp="1" noChangeAspect="1"/>
          </p:cNvPicPr>
          <p:nvPr>
            <p:ph type="pic" sz="quarter" idx="13"/>
          </p:nvPr>
        </p:nvPicPr>
        <p:blipFill>
          <a:blip r:embed="rId2"/>
          <a:srcRect l="24002" r="24002"/>
          <a:stretch/>
        </p:blipFill>
        <p:spPr>
          <a:xfrm>
            <a:off x="0" y="0"/>
            <a:ext cx="5348904" cy="6858000"/>
          </a:xfrm>
        </p:spPr>
      </p:pic>
      <p:sp>
        <p:nvSpPr>
          <p:cNvPr id="2" name="Title 1">
            <a:extLst>
              <a:ext uri="{FF2B5EF4-FFF2-40B4-BE49-F238E27FC236}">
                <a16:creationId xmlns:a16="http://schemas.microsoft.com/office/drawing/2014/main" id="{9B5D6296-0131-EEEC-2864-91F54947905D}"/>
              </a:ext>
            </a:extLst>
          </p:cNvPr>
          <p:cNvSpPr>
            <a:spLocks noGrp="1"/>
          </p:cNvSpPr>
          <p:nvPr>
            <p:ph type="title"/>
          </p:nvPr>
        </p:nvSpPr>
        <p:spPr>
          <a:xfrm>
            <a:off x="151190" y="215597"/>
            <a:ext cx="5457976" cy="978807"/>
          </a:xfrm>
        </p:spPr>
        <p:txBody>
          <a:bodyPr>
            <a:noAutofit/>
          </a:bodyPr>
          <a:lstStyle/>
          <a:p>
            <a:r>
              <a:rPr lang="en-US" sz="4900" u="sng" dirty="0"/>
              <a:t>ESTABLISHMENT</a:t>
            </a:r>
          </a:p>
        </p:txBody>
      </p:sp>
      <p:sp>
        <p:nvSpPr>
          <p:cNvPr id="14" name="Text Placeholder 13">
            <a:extLst>
              <a:ext uri="{FF2B5EF4-FFF2-40B4-BE49-F238E27FC236}">
                <a16:creationId xmlns:a16="http://schemas.microsoft.com/office/drawing/2014/main" id="{BCBC7432-5599-31A6-2FDA-FB1C4981A45B}"/>
              </a:ext>
            </a:extLst>
          </p:cNvPr>
          <p:cNvSpPr>
            <a:spLocks noGrp="1"/>
          </p:cNvSpPr>
          <p:nvPr>
            <p:ph type="body" sz="quarter" idx="18"/>
          </p:nvPr>
        </p:nvSpPr>
        <p:spPr>
          <a:xfrm>
            <a:off x="5291666" y="196547"/>
            <a:ext cx="7051524" cy="6642403"/>
          </a:xfrm>
        </p:spPr>
        <p:txBody>
          <a:bodyPr>
            <a:noAutofit/>
          </a:bodyPr>
          <a:lstStyle/>
          <a:p>
            <a:r>
              <a:rPr lang="en-US" sz="2700" b="1" dirty="0">
                <a:solidFill>
                  <a:srgbClr val="FF0000"/>
                </a:solidFill>
              </a:rPr>
              <a:t>STYLOS-</a:t>
            </a:r>
            <a:r>
              <a:rPr lang="en-US" sz="2700" dirty="0"/>
              <a:t> PILLAR</a:t>
            </a:r>
          </a:p>
          <a:p>
            <a:pPr>
              <a:lnSpc>
                <a:spcPct val="150000"/>
              </a:lnSpc>
            </a:pPr>
            <a:r>
              <a:rPr lang="en-US" sz="2700" dirty="0"/>
              <a:t>GROUNDED IN </a:t>
            </a:r>
            <a:r>
              <a:rPr lang="en-US" sz="2700" b="1" dirty="0">
                <a:solidFill>
                  <a:srgbClr val="FF0000"/>
                </a:solidFill>
              </a:rPr>
              <a:t>TRUTH-</a:t>
            </a:r>
            <a:r>
              <a:rPr lang="en-US" sz="2700" dirty="0"/>
              <a:t> EMET</a:t>
            </a:r>
          </a:p>
          <a:p>
            <a:pPr>
              <a:lnSpc>
                <a:spcPct val="150000"/>
              </a:lnSpc>
            </a:pPr>
            <a:r>
              <a:rPr lang="en-US" sz="2700" dirty="0"/>
              <a:t>COMES FROM THE </a:t>
            </a:r>
            <a:r>
              <a:rPr lang="en-US" sz="2700" b="1" dirty="0">
                <a:solidFill>
                  <a:srgbClr val="FF0000"/>
                </a:solidFill>
              </a:rPr>
              <a:t>AMAN</a:t>
            </a:r>
            <a:r>
              <a:rPr lang="en-US" sz="2700" dirty="0"/>
              <a:t> – RIGHT HAND</a:t>
            </a:r>
          </a:p>
          <a:p>
            <a:pPr>
              <a:lnSpc>
                <a:spcPct val="150000"/>
              </a:lnSpc>
            </a:pPr>
            <a:r>
              <a:rPr lang="en-US" sz="2700" dirty="0"/>
              <a:t>AS A CONDUIT- DRAWING HIS </a:t>
            </a:r>
            <a:r>
              <a:rPr lang="en-US" sz="2700" b="1" dirty="0">
                <a:solidFill>
                  <a:srgbClr val="FF0000"/>
                </a:solidFill>
              </a:rPr>
              <a:t>POWER, AUTHORITY &amp; SUPPLY</a:t>
            </a:r>
          </a:p>
          <a:p>
            <a:pPr>
              <a:lnSpc>
                <a:spcPct val="150000"/>
              </a:lnSpc>
            </a:pPr>
            <a:r>
              <a:rPr lang="en-US" sz="2700" dirty="0"/>
              <a:t>FROM OUR </a:t>
            </a:r>
            <a:r>
              <a:rPr lang="en-US" sz="2700" b="1" dirty="0">
                <a:solidFill>
                  <a:srgbClr val="FF0000"/>
                </a:solidFill>
              </a:rPr>
              <a:t>TEREO</a:t>
            </a:r>
          </a:p>
          <a:p>
            <a:pPr>
              <a:lnSpc>
                <a:spcPct val="150000"/>
              </a:lnSpc>
            </a:pPr>
            <a:r>
              <a:rPr lang="en-US" sz="2700" dirty="0"/>
              <a:t>IN OUR </a:t>
            </a:r>
            <a:r>
              <a:rPr lang="en-US" sz="2700" b="1" dirty="0" err="1">
                <a:solidFill>
                  <a:srgbClr val="FF0000"/>
                </a:solidFill>
              </a:rPr>
              <a:t>HISTEMI</a:t>
            </a:r>
            <a:endParaRPr lang="en-US" sz="2700" b="1" dirty="0">
              <a:solidFill>
                <a:srgbClr val="FF0000"/>
              </a:solidFill>
            </a:endParaRPr>
          </a:p>
          <a:p>
            <a:pPr>
              <a:lnSpc>
                <a:spcPct val="150000"/>
              </a:lnSpc>
            </a:pPr>
            <a:r>
              <a:rPr lang="en-US" sz="2700" dirty="0"/>
              <a:t>AS THE </a:t>
            </a:r>
            <a:r>
              <a:rPr lang="en-US" sz="2700" b="1" dirty="0" err="1">
                <a:solidFill>
                  <a:srgbClr val="FF0000"/>
                </a:solidFill>
              </a:rPr>
              <a:t>EKKLESIA</a:t>
            </a:r>
            <a:endParaRPr lang="en-US" sz="2700" b="1" dirty="0">
              <a:solidFill>
                <a:srgbClr val="FF0000"/>
              </a:solidFill>
            </a:endParaRPr>
          </a:p>
          <a:p>
            <a:pPr>
              <a:lnSpc>
                <a:spcPct val="150000"/>
              </a:lnSpc>
            </a:pPr>
            <a:r>
              <a:rPr lang="en-US" sz="2700" dirty="0"/>
              <a:t>TO ACCOMPLISH </a:t>
            </a:r>
            <a:r>
              <a:rPr lang="en-US" sz="2700" b="1" dirty="0">
                <a:solidFill>
                  <a:srgbClr val="FF0000"/>
                </a:solidFill>
              </a:rPr>
              <a:t>HIS WILL</a:t>
            </a:r>
            <a:r>
              <a:rPr lang="en-US" sz="2700" dirty="0"/>
              <a:t> ON THIS EARTH</a:t>
            </a:r>
          </a:p>
        </p:txBody>
      </p:sp>
    </p:spTree>
    <p:extLst>
      <p:ext uri="{BB962C8B-B14F-4D97-AF65-F5344CB8AC3E}">
        <p14:creationId xmlns:p14="http://schemas.microsoft.com/office/powerpoint/2010/main" val="1047772546"/>
      </p:ext>
    </p:extLst>
  </p:cSld>
  <p:clrMapOvr>
    <a:masterClrMapping/>
  </p:clrMapOvr>
</p:sld>
</file>

<file path=ppt/theme/theme1.xml><?xml version="1.0" encoding="utf-8"?>
<a:theme xmlns:a="http://schemas.openxmlformats.org/drawingml/2006/main" name="Office Theme">
  <a:themeElements>
    <a:clrScheme name="Slideshow Portfolio fine art">
      <a:dk1>
        <a:srgbClr val="000000"/>
      </a:dk1>
      <a:lt1>
        <a:srgbClr val="FFFFFF"/>
      </a:lt1>
      <a:dk2>
        <a:srgbClr val="0E2841"/>
      </a:dk2>
      <a:lt2>
        <a:srgbClr val="E8E8E8"/>
      </a:lt2>
      <a:accent1>
        <a:srgbClr val="4DB8D8"/>
      </a:accent1>
      <a:accent2>
        <a:srgbClr val="EAA1CF"/>
      </a:accent2>
      <a:accent3>
        <a:srgbClr val="FC5C2A"/>
      </a:accent3>
      <a:accent4>
        <a:srgbClr val="F3DC30"/>
      </a:accent4>
      <a:accent5>
        <a:srgbClr val="A0BBD8"/>
      </a:accent5>
      <a:accent6>
        <a:srgbClr val="9C99E5"/>
      </a:accent6>
      <a:hlink>
        <a:srgbClr val="467886"/>
      </a:hlink>
      <a:folHlink>
        <a:srgbClr val="96607D"/>
      </a:folHlink>
    </a:clrScheme>
    <a:fontScheme name="Custom 7">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inimalist bold art portfolio slideshow_win32_SD_V6" id="{C52A829B-9920-4C81-8D0C-F76930EFCFE6}" vid="{BCF2A361-6E4A-4ACF-87F2-C79EA6C376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A27870-E3A0-4DC2-ACD3-2BFDF0AC42FB}">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s>
</ds:datastoreItem>
</file>

<file path=customXml/itemProps2.xml><?xml version="1.0" encoding="utf-8"?>
<ds:datastoreItem xmlns:ds="http://schemas.openxmlformats.org/officeDocument/2006/customXml" ds:itemID="{4DACB12F-DD39-4F86-BACC-E4030A817FCA}">
  <ds:schemaRefs>
    <ds:schemaRef ds:uri="http://schemas.microsoft.com/sharepoint/v3/contenttype/forms"/>
  </ds:schemaRefs>
</ds:datastoreItem>
</file>

<file path=customXml/itemProps3.xml><?xml version="1.0" encoding="utf-8"?>
<ds:datastoreItem xmlns:ds="http://schemas.openxmlformats.org/officeDocument/2006/customXml" ds:itemID="{6EC8546E-4006-4939-8EA1-AE4BA1AB185C}">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546</TotalTime>
  <Words>583</Words>
  <Application>Microsoft Office PowerPoint</Application>
  <PresentationFormat>Widescreen</PresentationFormat>
  <Paragraphs>74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Establishment</vt:lpstr>
      <vt:lpstr>Class Participation Sector:</vt:lpstr>
      <vt:lpstr>ESTABLISHMENT: MODERN ENGLISH</vt:lpstr>
      <vt:lpstr>Refresher:  What is an Ekklesia?</vt:lpstr>
      <vt:lpstr>PowerPoint Presentation</vt:lpstr>
      <vt:lpstr>Class Participation 🚨</vt:lpstr>
      <vt:lpstr>PowerPoint Presentation</vt:lpstr>
      <vt:lpstr>PowerPoint Presentation</vt:lpstr>
      <vt:lpstr>Class Participation 🚨</vt:lpstr>
      <vt:lpstr>Let’s continue our study of Establishment 2 Chronicles 31: 20-21 </vt:lpstr>
      <vt:lpstr>Class Participation 🚨</vt:lpstr>
      <vt:lpstr>PowerPoint Presentation</vt:lpstr>
      <vt:lpstr>ESTABLISHMENT: A CONCEPT STUDY</vt:lpstr>
      <vt:lpstr>ESTABLISHMENT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Establishment</dc:title>
  <dc:creator>Harris, Imone</dc:creator>
  <cp:lastModifiedBy>Harris, Imone</cp:lastModifiedBy>
  <cp:revision>4</cp:revision>
  <dcterms:created xsi:type="dcterms:W3CDTF">2025-12-14T00:52:52Z</dcterms:created>
  <dcterms:modified xsi:type="dcterms:W3CDTF">2025-12-14T13:57:57Z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